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0" r:id="rId2"/>
    <p:sldId id="290" r:id="rId3"/>
    <p:sldId id="282" r:id="rId4"/>
    <p:sldId id="284" r:id="rId5"/>
    <p:sldId id="266" r:id="rId6"/>
    <p:sldId id="285" r:id="rId7"/>
    <p:sldId id="297" r:id="rId8"/>
    <p:sldId id="287" r:id="rId9"/>
    <p:sldId id="291" r:id="rId10"/>
    <p:sldId id="292" r:id="rId11"/>
    <p:sldId id="288" r:id="rId12"/>
    <p:sldId id="294" r:id="rId13"/>
    <p:sldId id="295" r:id="rId14"/>
    <p:sldId id="296" r:id="rId15"/>
    <p:sldId id="293" r:id="rId16"/>
    <p:sldId id="289" r:id="rId17"/>
    <p:sldId id="298" r:id="rId18"/>
    <p:sldId id="300" r:id="rId19"/>
    <p:sldId id="299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29" autoAdjust="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FCE88-C69C-458F-93F0-9C4533F8203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FA60880-B058-4092-B4D0-1A326FDCEB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Speed </a:t>
          </a:r>
          <a:r>
            <a:rPr kumimoji="0" lang="cs-CZ" altLang="cs-CZ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ability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277C43B-573B-4305-AD22-548E0B376359}" type="parTrans" cxnId="{87EF7F0A-130D-4593-AE94-4C45560BE9C2}">
      <dgm:prSet/>
      <dgm:spPr/>
      <dgm:t>
        <a:bodyPr/>
        <a:lstStyle/>
        <a:p>
          <a:endParaRPr lang="cs-CZ"/>
        </a:p>
      </dgm:t>
    </dgm:pt>
    <dgm:pt modelId="{9C6ACDFD-9646-47FA-93BF-5A3664AE7421}" type="sibTrans" cxnId="{87EF7F0A-130D-4593-AE94-4C45560BE9C2}">
      <dgm:prSet/>
      <dgm:spPr/>
      <dgm:t>
        <a:bodyPr/>
        <a:lstStyle/>
        <a:p>
          <a:endParaRPr lang="cs-CZ"/>
        </a:p>
      </dgm:t>
    </dgm:pt>
    <dgm:pt modelId="{A063C6F1-8DA9-4D8F-9364-AD74748652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Reaction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5BEA81E-4CF2-4C46-8252-A4BCE3778DA0}" type="parTrans" cxnId="{99D23F53-18DF-49D7-905D-AB163B8C670A}">
      <dgm:prSet/>
      <dgm:spPr/>
      <dgm:t>
        <a:bodyPr/>
        <a:lstStyle/>
        <a:p>
          <a:endParaRPr lang="cs-CZ"/>
        </a:p>
      </dgm:t>
    </dgm:pt>
    <dgm:pt modelId="{C2529400-764D-4FC4-BF75-1164EDF133C8}" type="sibTrans" cxnId="{99D23F53-18DF-49D7-905D-AB163B8C670A}">
      <dgm:prSet/>
      <dgm:spPr/>
      <dgm:t>
        <a:bodyPr/>
        <a:lstStyle/>
        <a:p>
          <a:endParaRPr lang="cs-CZ"/>
        </a:p>
      </dgm:t>
    </dgm:pt>
    <dgm:pt modelId="{63D13AC6-9ED4-4021-B9E2-06C8BE019F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Stimulation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B7E40E0-5C6C-4CC8-A493-C13FB6F30670}" type="parTrans" cxnId="{7ACA0AC5-AB79-4F58-901C-D0E9FE687FDC}">
      <dgm:prSet/>
      <dgm:spPr/>
      <dgm:t>
        <a:bodyPr/>
        <a:lstStyle/>
        <a:p>
          <a:endParaRPr lang="cs-CZ"/>
        </a:p>
      </dgm:t>
    </dgm:pt>
    <dgm:pt modelId="{91FED39F-AFA5-47B1-A7C5-83FE2154A4EC}" type="sibTrans" cxnId="{7ACA0AC5-AB79-4F58-901C-D0E9FE687FDC}">
      <dgm:prSet/>
      <dgm:spPr/>
      <dgm:t>
        <a:bodyPr/>
        <a:lstStyle/>
        <a:p>
          <a:endParaRPr lang="cs-CZ"/>
        </a:p>
      </dgm:t>
    </dgm:pt>
    <dgm:pt modelId="{B8D0640D-960C-4FCE-92F1-6AF597EC90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Response:</a:t>
          </a:r>
        </a:p>
      </dgm:t>
    </dgm:pt>
    <dgm:pt modelId="{5DFCB989-C369-427A-9283-72527993A19A}" type="parTrans" cxnId="{F95CD4FF-BB18-4743-8BC2-E076984CA337}">
      <dgm:prSet/>
      <dgm:spPr/>
      <dgm:t>
        <a:bodyPr/>
        <a:lstStyle/>
        <a:p>
          <a:endParaRPr lang="cs-CZ"/>
        </a:p>
      </dgm:t>
    </dgm:pt>
    <dgm:pt modelId="{558ED1B8-BABE-49BA-A45C-627662FEE405}" type="sibTrans" cxnId="{F95CD4FF-BB18-4743-8BC2-E076984CA337}">
      <dgm:prSet/>
      <dgm:spPr/>
      <dgm:t>
        <a:bodyPr/>
        <a:lstStyle/>
        <a:p>
          <a:endParaRPr lang="cs-CZ"/>
        </a:p>
      </dgm:t>
    </dgm:pt>
    <dgm:pt modelId="{95D4BEC6-C1FD-438D-A77F-AE5B681E71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Action-realization</a:t>
          </a: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:</a:t>
          </a:r>
        </a:p>
      </dgm:t>
    </dgm:pt>
    <dgm:pt modelId="{25FEAD52-E324-43BE-82A1-21290F54B296}" type="parTrans" cxnId="{DA058295-920E-475E-A6F3-DBBFC6FD2755}">
      <dgm:prSet/>
      <dgm:spPr/>
      <dgm:t>
        <a:bodyPr/>
        <a:lstStyle/>
        <a:p>
          <a:endParaRPr lang="cs-CZ"/>
        </a:p>
      </dgm:t>
    </dgm:pt>
    <dgm:pt modelId="{8F0B5ADC-0A98-4113-A506-6D6C6CF30CEB}" type="sibTrans" cxnId="{DA058295-920E-475E-A6F3-DBBFC6FD2755}">
      <dgm:prSet/>
      <dgm:spPr/>
      <dgm:t>
        <a:bodyPr/>
        <a:lstStyle/>
        <a:p>
          <a:endParaRPr lang="cs-CZ"/>
        </a:p>
      </dgm:t>
    </dgm:pt>
    <dgm:pt modelId="{0A48B863-9F48-487A-964D-4EB71CF2A2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Unrepeated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E6E250A4-C27B-4F44-845A-870AA7267CBC}" type="parTrans" cxnId="{1EC6671C-930D-4D98-9E15-7C6973C8905C}">
      <dgm:prSet/>
      <dgm:spPr/>
      <dgm:t>
        <a:bodyPr/>
        <a:lstStyle/>
        <a:p>
          <a:endParaRPr lang="cs-CZ"/>
        </a:p>
      </dgm:t>
    </dgm:pt>
    <dgm:pt modelId="{FFC978F7-6122-4C01-AEC3-3DF43E96F4D0}" type="sibTrans" cxnId="{1EC6671C-930D-4D98-9E15-7C6973C8905C}">
      <dgm:prSet/>
      <dgm:spPr/>
      <dgm:t>
        <a:bodyPr/>
        <a:lstStyle/>
        <a:p>
          <a:endParaRPr lang="cs-CZ"/>
        </a:p>
      </dgm:t>
    </dgm:pt>
    <dgm:pt modelId="{1DBD115A-0178-44DB-B93C-D0D041EC87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Repeated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4F169CA-954C-4386-9721-7410C4E72B75}" type="parTrans" cxnId="{49D2C224-E747-4B64-B6D8-54C114D8F3D6}">
      <dgm:prSet/>
      <dgm:spPr/>
      <dgm:t>
        <a:bodyPr/>
        <a:lstStyle/>
        <a:p>
          <a:endParaRPr lang="cs-CZ"/>
        </a:p>
      </dgm:t>
    </dgm:pt>
    <dgm:pt modelId="{CE184268-59AF-4A5C-B6C9-0257C29E381D}" type="sibTrans" cxnId="{49D2C224-E747-4B64-B6D8-54C114D8F3D6}">
      <dgm:prSet/>
      <dgm:spPr/>
      <dgm:t>
        <a:bodyPr/>
        <a:lstStyle/>
        <a:p>
          <a:endParaRPr lang="cs-CZ"/>
        </a:p>
      </dgm:t>
    </dgm:pt>
    <dgm:pt modelId="{294676DA-AA51-42D3-8895-7AAA6E5CFE08}" type="pres">
      <dgm:prSet presAssocID="{987FCE88-C69C-458F-93F0-9C4533F820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32964B-301C-4E7A-9405-7C2277606EC6}" type="pres">
      <dgm:prSet presAssocID="{FFA60880-B058-4092-B4D0-1A326FDCEB3E}" presName="hierRoot1" presStyleCnt="0">
        <dgm:presLayoutVars>
          <dgm:hierBranch/>
        </dgm:presLayoutVars>
      </dgm:prSet>
      <dgm:spPr/>
    </dgm:pt>
    <dgm:pt modelId="{422D9075-D333-4FCF-A841-78005592922B}" type="pres">
      <dgm:prSet presAssocID="{FFA60880-B058-4092-B4D0-1A326FDCEB3E}" presName="rootComposite1" presStyleCnt="0"/>
      <dgm:spPr/>
    </dgm:pt>
    <dgm:pt modelId="{BEE9662D-6799-4385-BA9D-527316630168}" type="pres">
      <dgm:prSet presAssocID="{FFA60880-B058-4092-B4D0-1A326FDCEB3E}" presName="rootText1" presStyleLbl="node0" presStyleIdx="0" presStyleCnt="1" custScaleX="104460" custScaleY="99207" custLinFactNeighborX="3794" custLinFactNeighborY="48">
        <dgm:presLayoutVars>
          <dgm:chPref val="3"/>
        </dgm:presLayoutVars>
      </dgm:prSet>
      <dgm:spPr/>
    </dgm:pt>
    <dgm:pt modelId="{45B022AE-B1BE-4711-AE30-DC5E62D1E997}" type="pres">
      <dgm:prSet presAssocID="{FFA60880-B058-4092-B4D0-1A326FDCEB3E}" presName="rootConnector1" presStyleLbl="node1" presStyleIdx="0" presStyleCnt="0"/>
      <dgm:spPr/>
    </dgm:pt>
    <dgm:pt modelId="{5E662865-B3A6-40C5-B1A9-62061B617309}" type="pres">
      <dgm:prSet presAssocID="{FFA60880-B058-4092-B4D0-1A326FDCEB3E}" presName="hierChild2" presStyleCnt="0"/>
      <dgm:spPr/>
    </dgm:pt>
    <dgm:pt modelId="{788F897F-EC62-47BA-B8D4-0100A43DE235}" type="pres">
      <dgm:prSet presAssocID="{35BEA81E-4CF2-4C46-8252-A4BCE3778DA0}" presName="Name35" presStyleLbl="parChTrans1D2" presStyleIdx="0" presStyleCnt="2"/>
      <dgm:spPr/>
    </dgm:pt>
    <dgm:pt modelId="{5A9965DA-B687-4C9A-9072-7429B3399BDD}" type="pres">
      <dgm:prSet presAssocID="{A063C6F1-8DA9-4D8F-9364-AD74748652A7}" presName="hierRoot2" presStyleCnt="0">
        <dgm:presLayoutVars>
          <dgm:hierBranch/>
        </dgm:presLayoutVars>
      </dgm:prSet>
      <dgm:spPr/>
    </dgm:pt>
    <dgm:pt modelId="{D72686AF-E850-477E-81FE-13C7117C72CD}" type="pres">
      <dgm:prSet presAssocID="{A063C6F1-8DA9-4D8F-9364-AD74748652A7}" presName="rootComposite" presStyleCnt="0"/>
      <dgm:spPr/>
    </dgm:pt>
    <dgm:pt modelId="{CB763A93-5BC4-4474-BC92-632D738BEC81}" type="pres">
      <dgm:prSet presAssocID="{A063C6F1-8DA9-4D8F-9364-AD74748652A7}" presName="rootText" presStyleLbl="node2" presStyleIdx="0" presStyleCnt="2" custScaleX="53783" custScaleY="50664">
        <dgm:presLayoutVars>
          <dgm:chPref val="3"/>
        </dgm:presLayoutVars>
      </dgm:prSet>
      <dgm:spPr/>
    </dgm:pt>
    <dgm:pt modelId="{5FBA584F-90D8-49C3-AC32-EC34A81D916A}" type="pres">
      <dgm:prSet presAssocID="{A063C6F1-8DA9-4D8F-9364-AD74748652A7}" presName="rootConnector" presStyleLbl="node2" presStyleIdx="0" presStyleCnt="2"/>
      <dgm:spPr/>
    </dgm:pt>
    <dgm:pt modelId="{28DE5E54-AF79-493E-B270-FB60095C61A1}" type="pres">
      <dgm:prSet presAssocID="{A063C6F1-8DA9-4D8F-9364-AD74748652A7}" presName="hierChild4" presStyleCnt="0"/>
      <dgm:spPr/>
    </dgm:pt>
    <dgm:pt modelId="{338E16C1-A87D-4E1C-A985-1E07D943B5C4}" type="pres">
      <dgm:prSet presAssocID="{DB7E40E0-5C6C-4CC8-A493-C13FB6F30670}" presName="Name35" presStyleLbl="parChTrans1D3" presStyleIdx="0" presStyleCnt="4"/>
      <dgm:spPr/>
    </dgm:pt>
    <dgm:pt modelId="{511EEF02-252A-4362-875A-A68871EBDA9C}" type="pres">
      <dgm:prSet presAssocID="{63D13AC6-9ED4-4021-B9E2-06C8BE019FFB}" presName="hierRoot2" presStyleCnt="0">
        <dgm:presLayoutVars>
          <dgm:hierBranch val="r"/>
        </dgm:presLayoutVars>
      </dgm:prSet>
      <dgm:spPr/>
    </dgm:pt>
    <dgm:pt modelId="{771BABE8-A6E5-491E-B12E-B684F6C65590}" type="pres">
      <dgm:prSet presAssocID="{63D13AC6-9ED4-4021-B9E2-06C8BE019FFB}" presName="rootComposite" presStyleCnt="0"/>
      <dgm:spPr/>
    </dgm:pt>
    <dgm:pt modelId="{2BC1D595-5263-4238-9907-391848FBE052}" type="pres">
      <dgm:prSet presAssocID="{63D13AC6-9ED4-4021-B9E2-06C8BE019FFB}" presName="rootText" presStyleLbl="node3" presStyleIdx="0" presStyleCnt="4" custLinFactNeighborX="-240" custLinFactNeighborY="1957">
        <dgm:presLayoutVars>
          <dgm:chPref val="3"/>
        </dgm:presLayoutVars>
      </dgm:prSet>
      <dgm:spPr/>
    </dgm:pt>
    <dgm:pt modelId="{C3309DC6-3D76-4F2D-AACA-3D325FD6ACFB}" type="pres">
      <dgm:prSet presAssocID="{63D13AC6-9ED4-4021-B9E2-06C8BE019FFB}" presName="rootConnector" presStyleLbl="node3" presStyleIdx="0" presStyleCnt="4"/>
      <dgm:spPr/>
    </dgm:pt>
    <dgm:pt modelId="{3244B0BB-9AF9-4058-BEFD-3B1323266A9B}" type="pres">
      <dgm:prSet presAssocID="{63D13AC6-9ED4-4021-B9E2-06C8BE019FFB}" presName="hierChild4" presStyleCnt="0"/>
      <dgm:spPr/>
    </dgm:pt>
    <dgm:pt modelId="{5E331A49-1759-48A5-9521-2C2A8D7F18EB}" type="pres">
      <dgm:prSet presAssocID="{63D13AC6-9ED4-4021-B9E2-06C8BE019FFB}" presName="hierChild5" presStyleCnt="0"/>
      <dgm:spPr/>
    </dgm:pt>
    <dgm:pt modelId="{59588C58-AFDF-499A-8290-67B6E45F78F6}" type="pres">
      <dgm:prSet presAssocID="{5DFCB989-C369-427A-9283-72527993A19A}" presName="Name35" presStyleLbl="parChTrans1D3" presStyleIdx="1" presStyleCnt="4"/>
      <dgm:spPr/>
    </dgm:pt>
    <dgm:pt modelId="{445AAEA2-BF03-4E76-9CA0-BD43C814F39F}" type="pres">
      <dgm:prSet presAssocID="{B8D0640D-960C-4FCE-92F1-6AF597EC9018}" presName="hierRoot2" presStyleCnt="0">
        <dgm:presLayoutVars>
          <dgm:hierBranch val="r"/>
        </dgm:presLayoutVars>
      </dgm:prSet>
      <dgm:spPr/>
    </dgm:pt>
    <dgm:pt modelId="{3317F616-73CC-44E4-9E1B-1AEF272B0078}" type="pres">
      <dgm:prSet presAssocID="{B8D0640D-960C-4FCE-92F1-6AF597EC9018}" presName="rootComposite" presStyleCnt="0"/>
      <dgm:spPr/>
    </dgm:pt>
    <dgm:pt modelId="{1948CFB2-4302-4FD3-96E8-3DD25AE4ED4A}" type="pres">
      <dgm:prSet presAssocID="{B8D0640D-960C-4FCE-92F1-6AF597EC9018}" presName="rootText" presStyleLbl="node3" presStyleIdx="1" presStyleCnt="4" custLinFactNeighborX="-2410" custLinFactNeighborY="-67">
        <dgm:presLayoutVars>
          <dgm:chPref val="3"/>
        </dgm:presLayoutVars>
      </dgm:prSet>
      <dgm:spPr/>
    </dgm:pt>
    <dgm:pt modelId="{B293FB02-F5A7-4561-974D-A60F51865540}" type="pres">
      <dgm:prSet presAssocID="{B8D0640D-960C-4FCE-92F1-6AF597EC9018}" presName="rootConnector" presStyleLbl="node3" presStyleIdx="1" presStyleCnt="4"/>
      <dgm:spPr/>
    </dgm:pt>
    <dgm:pt modelId="{A4FDC633-0A9C-4251-9314-F807E980A62F}" type="pres">
      <dgm:prSet presAssocID="{B8D0640D-960C-4FCE-92F1-6AF597EC9018}" presName="hierChild4" presStyleCnt="0"/>
      <dgm:spPr/>
    </dgm:pt>
    <dgm:pt modelId="{ABFB3F34-074F-41CD-AA64-90B6E7252B57}" type="pres">
      <dgm:prSet presAssocID="{B8D0640D-960C-4FCE-92F1-6AF597EC9018}" presName="hierChild5" presStyleCnt="0"/>
      <dgm:spPr/>
    </dgm:pt>
    <dgm:pt modelId="{2D46F2EF-1CD1-41D7-A5EF-3F90950B1AA6}" type="pres">
      <dgm:prSet presAssocID="{A063C6F1-8DA9-4D8F-9364-AD74748652A7}" presName="hierChild5" presStyleCnt="0"/>
      <dgm:spPr/>
    </dgm:pt>
    <dgm:pt modelId="{29054236-9A5A-4E56-9188-8ACA73E1271B}" type="pres">
      <dgm:prSet presAssocID="{25FEAD52-E324-43BE-82A1-21290F54B296}" presName="Name35" presStyleLbl="parChTrans1D2" presStyleIdx="1" presStyleCnt="2"/>
      <dgm:spPr/>
    </dgm:pt>
    <dgm:pt modelId="{A0A7638B-8917-4579-AF9E-23E385199C3D}" type="pres">
      <dgm:prSet presAssocID="{95D4BEC6-C1FD-438D-A77F-AE5B681E7191}" presName="hierRoot2" presStyleCnt="0">
        <dgm:presLayoutVars>
          <dgm:hierBranch/>
        </dgm:presLayoutVars>
      </dgm:prSet>
      <dgm:spPr/>
    </dgm:pt>
    <dgm:pt modelId="{1276C5B5-F7EB-4AC5-A461-52094C1B5404}" type="pres">
      <dgm:prSet presAssocID="{95D4BEC6-C1FD-438D-A77F-AE5B681E7191}" presName="rootComposite" presStyleCnt="0"/>
      <dgm:spPr/>
    </dgm:pt>
    <dgm:pt modelId="{9A174F89-ACE6-4DEC-A8B1-08F0B98552E2}" type="pres">
      <dgm:prSet presAssocID="{95D4BEC6-C1FD-438D-A77F-AE5B681E7191}" presName="rootText" presStyleLbl="node2" presStyleIdx="1" presStyleCnt="2" custScaleX="60334" custScaleY="50664">
        <dgm:presLayoutVars>
          <dgm:chPref val="3"/>
        </dgm:presLayoutVars>
      </dgm:prSet>
      <dgm:spPr/>
    </dgm:pt>
    <dgm:pt modelId="{01FA4D6A-ED33-4FE5-AD79-2D916C533D86}" type="pres">
      <dgm:prSet presAssocID="{95D4BEC6-C1FD-438D-A77F-AE5B681E7191}" presName="rootConnector" presStyleLbl="node2" presStyleIdx="1" presStyleCnt="2"/>
      <dgm:spPr/>
    </dgm:pt>
    <dgm:pt modelId="{1BA6F162-9486-484A-95BC-1EABCCBCD28E}" type="pres">
      <dgm:prSet presAssocID="{95D4BEC6-C1FD-438D-A77F-AE5B681E7191}" presName="hierChild4" presStyleCnt="0"/>
      <dgm:spPr/>
    </dgm:pt>
    <dgm:pt modelId="{810EB465-C760-4CBF-BC4E-058594ABB3BC}" type="pres">
      <dgm:prSet presAssocID="{E6E250A4-C27B-4F44-845A-870AA7267CBC}" presName="Name35" presStyleLbl="parChTrans1D3" presStyleIdx="2" presStyleCnt="4"/>
      <dgm:spPr/>
    </dgm:pt>
    <dgm:pt modelId="{8C8F9BB2-CE4A-4E4D-A05E-9080B46A04BF}" type="pres">
      <dgm:prSet presAssocID="{0A48B863-9F48-487A-964D-4EB71CF2A2CF}" presName="hierRoot2" presStyleCnt="0">
        <dgm:presLayoutVars>
          <dgm:hierBranch val="r"/>
        </dgm:presLayoutVars>
      </dgm:prSet>
      <dgm:spPr/>
    </dgm:pt>
    <dgm:pt modelId="{84FE3358-B236-4100-A2E1-5346AAE026DC}" type="pres">
      <dgm:prSet presAssocID="{0A48B863-9F48-487A-964D-4EB71CF2A2CF}" presName="rootComposite" presStyleCnt="0"/>
      <dgm:spPr/>
    </dgm:pt>
    <dgm:pt modelId="{7F217674-5416-4C80-85D0-D68E150C0789}" type="pres">
      <dgm:prSet presAssocID="{0A48B863-9F48-487A-964D-4EB71CF2A2CF}" presName="rootText" presStyleLbl="node3" presStyleIdx="2" presStyleCnt="4">
        <dgm:presLayoutVars>
          <dgm:chPref val="3"/>
        </dgm:presLayoutVars>
      </dgm:prSet>
      <dgm:spPr/>
    </dgm:pt>
    <dgm:pt modelId="{3D4CC894-E320-4159-B5EB-8252E5513DA2}" type="pres">
      <dgm:prSet presAssocID="{0A48B863-9F48-487A-964D-4EB71CF2A2CF}" presName="rootConnector" presStyleLbl="node3" presStyleIdx="2" presStyleCnt="4"/>
      <dgm:spPr/>
    </dgm:pt>
    <dgm:pt modelId="{CE0C27B9-4EA5-4B88-B558-8E877BAA4923}" type="pres">
      <dgm:prSet presAssocID="{0A48B863-9F48-487A-964D-4EB71CF2A2CF}" presName="hierChild4" presStyleCnt="0"/>
      <dgm:spPr/>
    </dgm:pt>
    <dgm:pt modelId="{AD8C7CA4-CE2F-4743-B69A-C6904095959B}" type="pres">
      <dgm:prSet presAssocID="{0A48B863-9F48-487A-964D-4EB71CF2A2CF}" presName="hierChild5" presStyleCnt="0"/>
      <dgm:spPr/>
    </dgm:pt>
    <dgm:pt modelId="{43396D4B-29DA-44E2-88EB-83D6AAD09185}" type="pres">
      <dgm:prSet presAssocID="{04F169CA-954C-4386-9721-7410C4E72B75}" presName="Name35" presStyleLbl="parChTrans1D3" presStyleIdx="3" presStyleCnt="4"/>
      <dgm:spPr/>
    </dgm:pt>
    <dgm:pt modelId="{013BF9F5-BC6C-4DD6-BA6E-DE889A74DA8D}" type="pres">
      <dgm:prSet presAssocID="{1DBD115A-0178-44DB-B93C-D0D041EC87B8}" presName="hierRoot2" presStyleCnt="0">
        <dgm:presLayoutVars>
          <dgm:hierBranch val="r"/>
        </dgm:presLayoutVars>
      </dgm:prSet>
      <dgm:spPr/>
    </dgm:pt>
    <dgm:pt modelId="{E17DBC5E-EBEC-43C0-A51B-90027EEC1989}" type="pres">
      <dgm:prSet presAssocID="{1DBD115A-0178-44DB-B93C-D0D041EC87B8}" presName="rootComposite" presStyleCnt="0"/>
      <dgm:spPr/>
    </dgm:pt>
    <dgm:pt modelId="{A9D01EFF-D2F0-4DB9-8C8B-0B51200F4490}" type="pres">
      <dgm:prSet presAssocID="{1DBD115A-0178-44DB-B93C-D0D041EC87B8}" presName="rootText" presStyleLbl="node3" presStyleIdx="3" presStyleCnt="4">
        <dgm:presLayoutVars>
          <dgm:chPref val="3"/>
        </dgm:presLayoutVars>
      </dgm:prSet>
      <dgm:spPr/>
    </dgm:pt>
    <dgm:pt modelId="{09C4733E-6B34-49C9-BC7E-97CA9B86A6D1}" type="pres">
      <dgm:prSet presAssocID="{1DBD115A-0178-44DB-B93C-D0D041EC87B8}" presName="rootConnector" presStyleLbl="node3" presStyleIdx="3" presStyleCnt="4"/>
      <dgm:spPr/>
    </dgm:pt>
    <dgm:pt modelId="{F8F3CA9E-3CD2-4E65-AB4D-AFD44A1374FB}" type="pres">
      <dgm:prSet presAssocID="{1DBD115A-0178-44DB-B93C-D0D041EC87B8}" presName="hierChild4" presStyleCnt="0"/>
      <dgm:spPr/>
    </dgm:pt>
    <dgm:pt modelId="{C30C13AC-A75D-48D2-B7E7-51D73FABD152}" type="pres">
      <dgm:prSet presAssocID="{1DBD115A-0178-44DB-B93C-D0D041EC87B8}" presName="hierChild5" presStyleCnt="0"/>
      <dgm:spPr/>
    </dgm:pt>
    <dgm:pt modelId="{4D0977A6-5AB5-44D0-9F17-ABBD0FC6C75B}" type="pres">
      <dgm:prSet presAssocID="{95D4BEC6-C1FD-438D-A77F-AE5B681E7191}" presName="hierChild5" presStyleCnt="0"/>
      <dgm:spPr/>
    </dgm:pt>
    <dgm:pt modelId="{48A85102-77CD-47C3-9C31-91FF20228AC8}" type="pres">
      <dgm:prSet presAssocID="{FFA60880-B058-4092-B4D0-1A326FDCEB3E}" presName="hierChild3" presStyleCnt="0"/>
      <dgm:spPr/>
    </dgm:pt>
  </dgm:ptLst>
  <dgm:cxnLst>
    <dgm:cxn modelId="{B9E64C03-0B31-4009-A836-5E1B7C98B769}" type="presOf" srcId="{95D4BEC6-C1FD-438D-A77F-AE5B681E7191}" destId="{9A174F89-ACE6-4DEC-A8B1-08F0B98552E2}" srcOrd="0" destOrd="0" presId="urn:microsoft.com/office/officeart/2005/8/layout/orgChart1"/>
    <dgm:cxn modelId="{87EF7F0A-130D-4593-AE94-4C45560BE9C2}" srcId="{987FCE88-C69C-458F-93F0-9C4533F82034}" destId="{FFA60880-B058-4092-B4D0-1A326FDCEB3E}" srcOrd="0" destOrd="0" parTransId="{2277C43B-573B-4305-AD22-548E0B376359}" sibTransId="{9C6ACDFD-9646-47FA-93BF-5A3664AE7421}"/>
    <dgm:cxn modelId="{1EC6671C-930D-4D98-9E15-7C6973C8905C}" srcId="{95D4BEC6-C1FD-438D-A77F-AE5B681E7191}" destId="{0A48B863-9F48-487A-964D-4EB71CF2A2CF}" srcOrd="0" destOrd="0" parTransId="{E6E250A4-C27B-4F44-845A-870AA7267CBC}" sibTransId="{FFC978F7-6122-4C01-AEC3-3DF43E96F4D0}"/>
    <dgm:cxn modelId="{EB6F001F-3FDB-4392-B4A8-09A8D513DE89}" type="presOf" srcId="{E6E250A4-C27B-4F44-845A-870AA7267CBC}" destId="{810EB465-C760-4CBF-BC4E-058594ABB3BC}" srcOrd="0" destOrd="0" presId="urn:microsoft.com/office/officeart/2005/8/layout/orgChart1"/>
    <dgm:cxn modelId="{A0C7EC22-D9DF-47B1-8F2C-2DD0E9B9B006}" type="presOf" srcId="{25FEAD52-E324-43BE-82A1-21290F54B296}" destId="{29054236-9A5A-4E56-9188-8ACA73E1271B}" srcOrd="0" destOrd="0" presId="urn:microsoft.com/office/officeart/2005/8/layout/orgChart1"/>
    <dgm:cxn modelId="{49D2C224-E747-4B64-B6D8-54C114D8F3D6}" srcId="{95D4BEC6-C1FD-438D-A77F-AE5B681E7191}" destId="{1DBD115A-0178-44DB-B93C-D0D041EC87B8}" srcOrd="1" destOrd="0" parTransId="{04F169CA-954C-4386-9721-7410C4E72B75}" sibTransId="{CE184268-59AF-4A5C-B6C9-0257C29E381D}"/>
    <dgm:cxn modelId="{E9D64D26-206F-46CA-8EF9-451D0EF9D544}" type="presOf" srcId="{1DBD115A-0178-44DB-B93C-D0D041EC87B8}" destId="{A9D01EFF-D2F0-4DB9-8C8B-0B51200F4490}" srcOrd="0" destOrd="0" presId="urn:microsoft.com/office/officeart/2005/8/layout/orgChart1"/>
    <dgm:cxn modelId="{E170A43A-C9CB-40CD-B8E8-294CB7B031FA}" type="presOf" srcId="{B8D0640D-960C-4FCE-92F1-6AF597EC9018}" destId="{B293FB02-F5A7-4561-974D-A60F51865540}" srcOrd="1" destOrd="0" presId="urn:microsoft.com/office/officeart/2005/8/layout/orgChart1"/>
    <dgm:cxn modelId="{05B8DC3B-EF6B-4FAD-8D82-F3C0B457A6D9}" type="presOf" srcId="{987FCE88-C69C-458F-93F0-9C4533F82034}" destId="{294676DA-AA51-42D3-8895-7AAA6E5CFE08}" srcOrd="0" destOrd="0" presId="urn:microsoft.com/office/officeart/2005/8/layout/orgChart1"/>
    <dgm:cxn modelId="{8563E93E-831E-4BBB-BD0C-81BD3E94EBD0}" type="presOf" srcId="{FFA60880-B058-4092-B4D0-1A326FDCEB3E}" destId="{BEE9662D-6799-4385-BA9D-527316630168}" srcOrd="0" destOrd="0" presId="urn:microsoft.com/office/officeart/2005/8/layout/orgChart1"/>
    <dgm:cxn modelId="{E9D3BC5D-7AC5-4B01-A0CF-F00C801E9C8C}" type="presOf" srcId="{A063C6F1-8DA9-4D8F-9364-AD74748652A7}" destId="{CB763A93-5BC4-4474-BC92-632D738BEC81}" srcOrd="0" destOrd="0" presId="urn:microsoft.com/office/officeart/2005/8/layout/orgChart1"/>
    <dgm:cxn modelId="{C574514B-EFDB-4624-A710-35F72E4BA702}" type="presOf" srcId="{63D13AC6-9ED4-4021-B9E2-06C8BE019FFB}" destId="{C3309DC6-3D76-4F2D-AACA-3D325FD6ACFB}" srcOrd="1" destOrd="0" presId="urn:microsoft.com/office/officeart/2005/8/layout/orgChart1"/>
    <dgm:cxn modelId="{99D23F53-18DF-49D7-905D-AB163B8C670A}" srcId="{FFA60880-B058-4092-B4D0-1A326FDCEB3E}" destId="{A063C6F1-8DA9-4D8F-9364-AD74748652A7}" srcOrd="0" destOrd="0" parTransId="{35BEA81E-4CF2-4C46-8252-A4BCE3778DA0}" sibTransId="{C2529400-764D-4FC4-BF75-1164EDF133C8}"/>
    <dgm:cxn modelId="{35112157-0A1B-4D0F-8219-244ED8B68F67}" type="presOf" srcId="{B8D0640D-960C-4FCE-92F1-6AF597EC9018}" destId="{1948CFB2-4302-4FD3-96E8-3DD25AE4ED4A}" srcOrd="0" destOrd="0" presId="urn:microsoft.com/office/officeart/2005/8/layout/orgChart1"/>
    <dgm:cxn modelId="{387BAD80-659B-4984-BCD1-AFFCBA7E0228}" type="presOf" srcId="{04F169CA-954C-4386-9721-7410C4E72B75}" destId="{43396D4B-29DA-44E2-88EB-83D6AAD09185}" srcOrd="0" destOrd="0" presId="urn:microsoft.com/office/officeart/2005/8/layout/orgChart1"/>
    <dgm:cxn modelId="{E2B65283-29AA-425E-B93D-9F78BB15206C}" type="presOf" srcId="{DB7E40E0-5C6C-4CC8-A493-C13FB6F30670}" destId="{338E16C1-A87D-4E1C-A985-1E07D943B5C4}" srcOrd="0" destOrd="0" presId="urn:microsoft.com/office/officeart/2005/8/layout/orgChart1"/>
    <dgm:cxn modelId="{9F46278D-B487-409D-8592-2B42A4DB9C01}" type="presOf" srcId="{95D4BEC6-C1FD-438D-A77F-AE5B681E7191}" destId="{01FA4D6A-ED33-4FE5-AD79-2D916C533D86}" srcOrd="1" destOrd="0" presId="urn:microsoft.com/office/officeart/2005/8/layout/orgChart1"/>
    <dgm:cxn modelId="{DA058295-920E-475E-A6F3-DBBFC6FD2755}" srcId="{FFA60880-B058-4092-B4D0-1A326FDCEB3E}" destId="{95D4BEC6-C1FD-438D-A77F-AE5B681E7191}" srcOrd="1" destOrd="0" parTransId="{25FEAD52-E324-43BE-82A1-21290F54B296}" sibTransId="{8F0B5ADC-0A98-4113-A506-6D6C6CF30CEB}"/>
    <dgm:cxn modelId="{A7C278B2-5FC1-43CF-BD32-028B0336B16B}" type="presOf" srcId="{1DBD115A-0178-44DB-B93C-D0D041EC87B8}" destId="{09C4733E-6B34-49C9-BC7E-97CA9B86A6D1}" srcOrd="1" destOrd="0" presId="urn:microsoft.com/office/officeart/2005/8/layout/orgChart1"/>
    <dgm:cxn modelId="{93932FB7-B863-4CCD-B881-08E176F74113}" type="presOf" srcId="{A063C6F1-8DA9-4D8F-9364-AD74748652A7}" destId="{5FBA584F-90D8-49C3-AC32-EC34A81D916A}" srcOrd="1" destOrd="0" presId="urn:microsoft.com/office/officeart/2005/8/layout/orgChart1"/>
    <dgm:cxn modelId="{D31408B9-3B8B-47A1-8894-8EA2D389FBEB}" type="presOf" srcId="{5DFCB989-C369-427A-9283-72527993A19A}" destId="{59588C58-AFDF-499A-8290-67B6E45F78F6}" srcOrd="0" destOrd="0" presId="urn:microsoft.com/office/officeart/2005/8/layout/orgChart1"/>
    <dgm:cxn modelId="{7ACA0AC5-AB79-4F58-901C-D0E9FE687FDC}" srcId="{A063C6F1-8DA9-4D8F-9364-AD74748652A7}" destId="{63D13AC6-9ED4-4021-B9E2-06C8BE019FFB}" srcOrd="0" destOrd="0" parTransId="{DB7E40E0-5C6C-4CC8-A493-C13FB6F30670}" sibTransId="{91FED39F-AFA5-47B1-A7C5-83FE2154A4EC}"/>
    <dgm:cxn modelId="{4F7D4DD0-1734-4679-A5F1-7150BC35D992}" type="presOf" srcId="{63D13AC6-9ED4-4021-B9E2-06C8BE019FFB}" destId="{2BC1D595-5263-4238-9907-391848FBE052}" srcOrd="0" destOrd="0" presId="urn:microsoft.com/office/officeart/2005/8/layout/orgChart1"/>
    <dgm:cxn modelId="{7B977BD1-1427-424B-A823-631E6E31B1A4}" type="presOf" srcId="{0A48B863-9F48-487A-964D-4EB71CF2A2CF}" destId="{3D4CC894-E320-4159-B5EB-8252E5513DA2}" srcOrd="1" destOrd="0" presId="urn:microsoft.com/office/officeart/2005/8/layout/orgChart1"/>
    <dgm:cxn modelId="{85C9F9EA-2464-4800-B255-6F50A6C81462}" type="presOf" srcId="{0A48B863-9F48-487A-964D-4EB71CF2A2CF}" destId="{7F217674-5416-4C80-85D0-D68E150C0789}" srcOrd="0" destOrd="0" presId="urn:microsoft.com/office/officeart/2005/8/layout/orgChart1"/>
    <dgm:cxn modelId="{B976B4EB-516E-4FE7-AFE4-0A340E5B9F9F}" type="presOf" srcId="{35BEA81E-4CF2-4C46-8252-A4BCE3778DA0}" destId="{788F897F-EC62-47BA-B8D4-0100A43DE235}" srcOrd="0" destOrd="0" presId="urn:microsoft.com/office/officeart/2005/8/layout/orgChart1"/>
    <dgm:cxn modelId="{7E02B0F4-37AF-4A31-9121-2E8E67129F8B}" type="presOf" srcId="{FFA60880-B058-4092-B4D0-1A326FDCEB3E}" destId="{45B022AE-B1BE-4711-AE30-DC5E62D1E997}" srcOrd="1" destOrd="0" presId="urn:microsoft.com/office/officeart/2005/8/layout/orgChart1"/>
    <dgm:cxn modelId="{F95CD4FF-BB18-4743-8BC2-E076984CA337}" srcId="{A063C6F1-8DA9-4D8F-9364-AD74748652A7}" destId="{B8D0640D-960C-4FCE-92F1-6AF597EC9018}" srcOrd="1" destOrd="0" parTransId="{5DFCB989-C369-427A-9283-72527993A19A}" sibTransId="{558ED1B8-BABE-49BA-A45C-627662FEE405}"/>
    <dgm:cxn modelId="{CC2FB958-C999-40C8-A797-13E95E8AFE39}" type="presParOf" srcId="{294676DA-AA51-42D3-8895-7AAA6E5CFE08}" destId="{C732964B-301C-4E7A-9405-7C2277606EC6}" srcOrd="0" destOrd="0" presId="urn:microsoft.com/office/officeart/2005/8/layout/orgChart1"/>
    <dgm:cxn modelId="{A3A1EE88-3D2B-4DF9-B52D-6D0A15C331C3}" type="presParOf" srcId="{C732964B-301C-4E7A-9405-7C2277606EC6}" destId="{422D9075-D333-4FCF-A841-78005592922B}" srcOrd="0" destOrd="0" presId="urn:microsoft.com/office/officeart/2005/8/layout/orgChart1"/>
    <dgm:cxn modelId="{C9FB85DE-EEB0-4FC6-86CD-84B9B382B5DE}" type="presParOf" srcId="{422D9075-D333-4FCF-A841-78005592922B}" destId="{BEE9662D-6799-4385-BA9D-527316630168}" srcOrd="0" destOrd="0" presId="urn:microsoft.com/office/officeart/2005/8/layout/orgChart1"/>
    <dgm:cxn modelId="{CC338DC1-84A2-4CF4-B5E8-8774F483C9FF}" type="presParOf" srcId="{422D9075-D333-4FCF-A841-78005592922B}" destId="{45B022AE-B1BE-4711-AE30-DC5E62D1E997}" srcOrd="1" destOrd="0" presId="urn:microsoft.com/office/officeart/2005/8/layout/orgChart1"/>
    <dgm:cxn modelId="{88A0FA24-61E4-48D1-B3F0-0C71266B7E89}" type="presParOf" srcId="{C732964B-301C-4E7A-9405-7C2277606EC6}" destId="{5E662865-B3A6-40C5-B1A9-62061B617309}" srcOrd="1" destOrd="0" presId="urn:microsoft.com/office/officeart/2005/8/layout/orgChart1"/>
    <dgm:cxn modelId="{678D2173-CD44-4465-9866-BFC4396AE099}" type="presParOf" srcId="{5E662865-B3A6-40C5-B1A9-62061B617309}" destId="{788F897F-EC62-47BA-B8D4-0100A43DE235}" srcOrd="0" destOrd="0" presId="urn:microsoft.com/office/officeart/2005/8/layout/orgChart1"/>
    <dgm:cxn modelId="{BDFD8D7E-0E8F-478B-A187-4F7D3435E7FA}" type="presParOf" srcId="{5E662865-B3A6-40C5-B1A9-62061B617309}" destId="{5A9965DA-B687-4C9A-9072-7429B3399BDD}" srcOrd="1" destOrd="0" presId="urn:microsoft.com/office/officeart/2005/8/layout/orgChart1"/>
    <dgm:cxn modelId="{78635921-A1F7-4477-B4A7-3F8860DF5B39}" type="presParOf" srcId="{5A9965DA-B687-4C9A-9072-7429B3399BDD}" destId="{D72686AF-E850-477E-81FE-13C7117C72CD}" srcOrd="0" destOrd="0" presId="urn:microsoft.com/office/officeart/2005/8/layout/orgChart1"/>
    <dgm:cxn modelId="{BADC1B7D-9427-4180-BC8C-C0445CB09C05}" type="presParOf" srcId="{D72686AF-E850-477E-81FE-13C7117C72CD}" destId="{CB763A93-5BC4-4474-BC92-632D738BEC81}" srcOrd="0" destOrd="0" presId="urn:microsoft.com/office/officeart/2005/8/layout/orgChart1"/>
    <dgm:cxn modelId="{962FA897-EF5B-44F4-8D6C-2ABB0574558C}" type="presParOf" srcId="{D72686AF-E850-477E-81FE-13C7117C72CD}" destId="{5FBA584F-90D8-49C3-AC32-EC34A81D916A}" srcOrd="1" destOrd="0" presId="urn:microsoft.com/office/officeart/2005/8/layout/orgChart1"/>
    <dgm:cxn modelId="{D3ED27E1-39D8-41E3-B73E-164C8EB56C06}" type="presParOf" srcId="{5A9965DA-B687-4C9A-9072-7429B3399BDD}" destId="{28DE5E54-AF79-493E-B270-FB60095C61A1}" srcOrd="1" destOrd="0" presId="urn:microsoft.com/office/officeart/2005/8/layout/orgChart1"/>
    <dgm:cxn modelId="{9E433760-149A-4637-9ED9-F7CD0D1696B8}" type="presParOf" srcId="{28DE5E54-AF79-493E-B270-FB60095C61A1}" destId="{338E16C1-A87D-4E1C-A985-1E07D943B5C4}" srcOrd="0" destOrd="0" presId="urn:microsoft.com/office/officeart/2005/8/layout/orgChart1"/>
    <dgm:cxn modelId="{D36F71D0-3CD0-4970-A089-FC276C024052}" type="presParOf" srcId="{28DE5E54-AF79-493E-B270-FB60095C61A1}" destId="{511EEF02-252A-4362-875A-A68871EBDA9C}" srcOrd="1" destOrd="0" presId="urn:microsoft.com/office/officeart/2005/8/layout/orgChart1"/>
    <dgm:cxn modelId="{362405B8-D9C7-4C08-9677-7077D18FBB63}" type="presParOf" srcId="{511EEF02-252A-4362-875A-A68871EBDA9C}" destId="{771BABE8-A6E5-491E-B12E-B684F6C65590}" srcOrd="0" destOrd="0" presId="urn:microsoft.com/office/officeart/2005/8/layout/orgChart1"/>
    <dgm:cxn modelId="{1533874A-E920-4DDB-B858-0E683CE2BB7F}" type="presParOf" srcId="{771BABE8-A6E5-491E-B12E-B684F6C65590}" destId="{2BC1D595-5263-4238-9907-391848FBE052}" srcOrd="0" destOrd="0" presId="urn:microsoft.com/office/officeart/2005/8/layout/orgChart1"/>
    <dgm:cxn modelId="{EA778A07-4301-456A-9565-C21B6919C110}" type="presParOf" srcId="{771BABE8-A6E5-491E-B12E-B684F6C65590}" destId="{C3309DC6-3D76-4F2D-AACA-3D325FD6ACFB}" srcOrd="1" destOrd="0" presId="urn:microsoft.com/office/officeart/2005/8/layout/orgChart1"/>
    <dgm:cxn modelId="{C2CC20DF-7CC3-4A12-A663-8D786AA35C09}" type="presParOf" srcId="{511EEF02-252A-4362-875A-A68871EBDA9C}" destId="{3244B0BB-9AF9-4058-BEFD-3B1323266A9B}" srcOrd="1" destOrd="0" presId="urn:microsoft.com/office/officeart/2005/8/layout/orgChart1"/>
    <dgm:cxn modelId="{51F7259A-3077-4B7A-AC72-B4AC515AFF6F}" type="presParOf" srcId="{511EEF02-252A-4362-875A-A68871EBDA9C}" destId="{5E331A49-1759-48A5-9521-2C2A8D7F18EB}" srcOrd="2" destOrd="0" presId="urn:microsoft.com/office/officeart/2005/8/layout/orgChart1"/>
    <dgm:cxn modelId="{E3CA1B15-631F-4691-BD73-055239B98E13}" type="presParOf" srcId="{28DE5E54-AF79-493E-B270-FB60095C61A1}" destId="{59588C58-AFDF-499A-8290-67B6E45F78F6}" srcOrd="2" destOrd="0" presId="urn:microsoft.com/office/officeart/2005/8/layout/orgChart1"/>
    <dgm:cxn modelId="{D1A97B2B-DE3D-48B1-90D5-A5CA01959EE7}" type="presParOf" srcId="{28DE5E54-AF79-493E-B270-FB60095C61A1}" destId="{445AAEA2-BF03-4E76-9CA0-BD43C814F39F}" srcOrd="3" destOrd="0" presId="urn:microsoft.com/office/officeart/2005/8/layout/orgChart1"/>
    <dgm:cxn modelId="{6BBFEB17-9F36-42D0-8DB2-E7508AC1B9F1}" type="presParOf" srcId="{445AAEA2-BF03-4E76-9CA0-BD43C814F39F}" destId="{3317F616-73CC-44E4-9E1B-1AEF272B0078}" srcOrd="0" destOrd="0" presId="urn:microsoft.com/office/officeart/2005/8/layout/orgChart1"/>
    <dgm:cxn modelId="{935FADAE-5FD5-409A-8C28-DF36F0C8BF09}" type="presParOf" srcId="{3317F616-73CC-44E4-9E1B-1AEF272B0078}" destId="{1948CFB2-4302-4FD3-96E8-3DD25AE4ED4A}" srcOrd="0" destOrd="0" presId="urn:microsoft.com/office/officeart/2005/8/layout/orgChart1"/>
    <dgm:cxn modelId="{ABFA022B-653C-4230-BDE2-72F2C9DBAB6C}" type="presParOf" srcId="{3317F616-73CC-44E4-9E1B-1AEF272B0078}" destId="{B293FB02-F5A7-4561-974D-A60F51865540}" srcOrd="1" destOrd="0" presId="urn:microsoft.com/office/officeart/2005/8/layout/orgChart1"/>
    <dgm:cxn modelId="{F51FB739-1F64-4DB8-87F7-BC53849DD040}" type="presParOf" srcId="{445AAEA2-BF03-4E76-9CA0-BD43C814F39F}" destId="{A4FDC633-0A9C-4251-9314-F807E980A62F}" srcOrd="1" destOrd="0" presId="urn:microsoft.com/office/officeart/2005/8/layout/orgChart1"/>
    <dgm:cxn modelId="{5CE547FF-37D0-4F1F-A4A1-50644B216166}" type="presParOf" srcId="{445AAEA2-BF03-4E76-9CA0-BD43C814F39F}" destId="{ABFB3F34-074F-41CD-AA64-90B6E7252B57}" srcOrd="2" destOrd="0" presId="urn:microsoft.com/office/officeart/2005/8/layout/orgChart1"/>
    <dgm:cxn modelId="{45DDA54F-DEE2-4D87-BD5E-3CDC49CEFA06}" type="presParOf" srcId="{5A9965DA-B687-4C9A-9072-7429B3399BDD}" destId="{2D46F2EF-1CD1-41D7-A5EF-3F90950B1AA6}" srcOrd="2" destOrd="0" presId="urn:microsoft.com/office/officeart/2005/8/layout/orgChart1"/>
    <dgm:cxn modelId="{1A081F8E-5F60-4F58-9618-83262EFD6927}" type="presParOf" srcId="{5E662865-B3A6-40C5-B1A9-62061B617309}" destId="{29054236-9A5A-4E56-9188-8ACA73E1271B}" srcOrd="2" destOrd="0" presId="urn:microsoft.com/office/officeart/2005/8/layout/orgChart1"/>
    <dgm:cxn modelId="{D6BEB003-AC87-46B6-96A8-BA338ED78F5E}" type="presParOf" srcId="{5E662865-B3A6-40C5-B1A9-62061B617309}" destId="{A0A7638B-8917-4579-AF9E-23E385199C3D}" srcOrd="3" destOrd="0" presId="urn:microsoft.com/office/officeart/2005/8/layout/orgChart1"/>
    <dgm:cxn modelId="{A9210A69-BE7B-40D1-BBE3-81CEF2DA52F9}" type="presParOf" srcId="{A0A7638B-8917-4579-AF9E-23E385199C3D}" destId="{1276C5B5-F7EB-4AC5-A461-52094C1B5404}" srcOrd="0" destOrd="0" presId="urn:microsoft.com/office/officeart/2005/8/layout/orgChart1"/>
    <dgm:cxn modelId="{F926DE2C-1216-443E-977A-FDEC7EC09AAF}" type="presParOf" srcId="{1276C5B5-F7EB-4AC5-A461-52094C1B5404}" destId="{9A174F89-ACE6-4DEC-A8B1-08F0B98552E2}" srcOrd="0" destOrd="0" presId="urn:microsoft.com/office/officeart/2005/8/layout/orgChart1"/>
    <dgm:cxn modelId="{0B54D103-8446-4C78-A4D9-175179544A24}" type="presParOf" srcId="{1276C5B5-F7EB-4AC5-A461-52094C1B5404}" destId="{01FA4D6A-ED33-4FE5-AD79-2D916C533D86}" srcOrd="1" destOrd="0" presId="urn:microsoft.com/office/officeart/2005/8/layout/orgChart1"/>
    <dgm:cxn modelId="{83A020BB-A1AE-4622-A772-02D966CD0712}" type="presParOf" srcId="{A0A7638B-8917-4579-AF9E-23E385199C3D}" destId="{1BA6F162-9486-484A-95BC-1EABCCBCD28E}" srcOrd="1" destOrd="0" presId="urn:microsoft.com/office/officeart/2005/8/layout/orgChart1"/>
    <dgm:cxn modelId="{24196D51-96A0-4F60-9FE0-5419EDFD46EA}" type="presParOf" srcId="{1BA6F162-9486-484A-95BC-1EABCCBCD28E}" destId="{810EB465-C760-4CBF-BC4E-058594ABB3BC}" srcOrd="0" destOrd="0" presId="urn:microsoft.com/office/officeart/2005/8/layout/orgChart1"/>
    <dgm:cxn modelId="{6C6FE4B2-5594-4513-B798-A9A3D717727C}" type="presParOf" srcId="{1BA6F162-9486-484A-95BC-1EABCCBCD28E}" destId="{8C8F9BB2-CE4A-4E4D-A05E-9080B46A04BF}" srcOrd="1" destOrd="0" presId="urn:microsoft.com/office/officeart/2005/8/layout/orgChart1"/>
    <dgm:cxn modelId="{0A3819F7-D4F2-4977-8A69-543EF99F6DAA}" type="presParOf" srcId="{8C8F9BB2-CE4A-4E4D-A05E-9080B46A04BF}" destId="{84FE3358-B236-4100-A2E1-5346AAE026DC}" srcOrd="0" destOrd="0" presId="urn:microsoft.com/office/officeart/2005/8/layout/orgChart1"/>
    <dgm:cxn modelId="{64332B97-7FD2-4C65-BF96-24C73622CF7D}" type="presParOf" srcId="{84FE3358-B236-4100-A2E1-5346AAE026DC}" destId="{7F217674-5416-4C80-85D0-D68E150C0789}" srcOrd="0" destOrd="0" presId="urn:microsoft.com/office/officeart/2005/8/layout/orgChart1"/>
    <dgm:cxn modelId="{A2B517A3-938E-4CCC-8ED3-D9654E1B18E1}" type="presParOf" srcId="{84FE3358-B236-4100-A2E1-5346AAE026DC}" destId="{3D4CC894-E320-4159-B5EB-8252E5513DA2}" srcOrd="1" destOrd="0" presId="urn:microsoft.com/office/officeart/2005/8/layout/orgChart1"/>
    <dgm:cxn modelId="{AADCD95A-B6E7-4BDA-9B1D-B8C13915055A}" type="presParOf" srcId="{8C8F9BB2-CE4A-4E4D-A05E-9080B46A04BF}" destId="{CE0C27B9-4EA5-4B88-B558-8E877BAA4923}" srcOrd="1" destOrd="0" presId="urn:microsoft.com/office/officeart/2005/8/layout/orgChart1"/>
    <dgm:cxn modelId="{BCE0DA95-5A29-4372-8654-DE9D46A506DC}" type="presParOf" srcId="{8C8F9BB2-CE4A-4E4D-A05E-9080B46A04BF}" destId="{AD8C7CA4-CE2F-4743-B69A-C6904095959B}" srcOrd="2" destOrd="0" presId="urn:microsoft.com/office/officeart/2005/8/layout/orgChart1"/>
    <dgm:cxn modelId="{69576378-4EA5-4625-99C6-04E7309B2C18}" type="presParOf" srcId="{1BA6F162-9486-484A-95BC-1EABCCBCD28E}" destId="{43396D4B-29DA-44E2-88EB-83D6AAD09185}" srcOrd="2" destOrd="0" presId="urn:microsoft.com/office/officeart/2005/8/layout/orgChart1"/>
    <dgm:cxn modelId="{9738045F-A421-455D-8180-99BDCD7FBA28}" type="presParOf" srcId="{1BA6F162-9486-484A-95BC-1EABCCBCD28E}" destId="{013BF9F5-BC6C-4DD6-BA6E-DE889A74DA8D}" srcOrd="3" destOrd="0" presId="urn:microsoft.com/office/officeart/2005/8/layout/orgChart1"/>
    <dgm:cxn modelId="{02B6ABD7-486D-45FB-A4C3-59B7A956E363}" type="presParOf" srcId="{013BF9F5-BC6C-4DD6-BA6E-DE889A74DA8D}" destId="{E17DBC5E-EBEC-43C0-A51B-90027EEC1989}" srcOrd="0" destOrd="0" presId="urn:microsoft.com/office/officeart/2005/8/layout/orgChart1"/>
    <dgm:cxn modelId="{443B164E-2B45-497F-AABD-C9544CCC28BF}" type="presParOf" srcId="{E17DBC5E-EBEC-43C0-A51B-90027EEC1989}" destId="{A9D01EFF-D2F0-4DB9-8C8B-0B51200F4490}" srcOrd="0" destOrd="0" presId="urn:microsoft.com/office/officeart/2005/8/layout/orgChart1"/>
    <dgm:cxn modelId="{CFD56430-83EA-4699-A890-7CE43A4D1A5F}" type="presParOf" srcId="{E17DBC5E-EBEC-43C0-A51B-90027EEC1989}" destId="{09C4733E-6B34-49C9-BC7E-97CA9B86A6D1}" srcOrd="1" destOrd="0" presId="urn:microsoft.com/office/officeart/2005/8/layout/orgChart1"/>
    <dgm:cxn modelId="{325CAFD3-7D9A-45FE-9C8E-14A421FB6B18}" type="presParOf" srcId="{013BF9F5-BC6C-4DD6-BA6E-DE889A74DA8D}" destId="{F8F3CA9E-3CD2-4E65-AB4D-AFD44A1374FB}" srcOrd="1" destOrd="0" presId="urn:microsoft.com/office/officeart/2005/8/layout/orgChart1"/>
    <dgm:cxn modelId="{2EB62E42-BF2C-47FB-8DCF-1241BD993F8D}" type="presParOf" srcId="{013BF9F5-BC6C-4DD6-BA6E-DE889A74DA8D}" destId="{C30C13AC-A75D-48D2-B7E7-51D73FABD152}" srcOrd="2" destOrd="0" presId="urn:microsoft.com/office/officeart/2005/8/layout/orgChart1"/>
    <dgm:cxn modelId="{DAED35F5-6C20-470C-BD85-470D84481A12}" type="presParOf" srcId="{A0A7638B-8917-4579-AF9E-23E385199C3D}" destId="{4D0977A6-5AB5-44D0-9F17-ABBD0FC6C75B}" srcOrd="2" destOrd="0" presId="urn:microsoft.com/office/officeart/2005/8/layout/orgChart1"/>
    <dgm:cxn modelId="{0815CE37-E909-434C-9C91-09BFE3D65E08}" type="presParOf" srcId="{C732964B-301C-4E7A-9405-7C2277606EC6}" destId="{48A85102-77CD-47C3-9C31-91FF20228A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96D4B-29DA-44E2-88EB-83D6AAD09185}">
      <dsp:nvSpPr>
        <dsp:cNvPr id="0" name=""/>
        <dsp:cNvSpPr/>
      </dsp:nvSpPr>
      <dsp:spPr>
        <a:xfrm>
          <a:off x="5905664" y="1999438"/>
          <a:ext cx="1012907" cy="351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93"/>
              </a:lnTo>
              <a:lnTo>
                <a:pt x="1012907" y="175793"/>
              </a:lnTo>
              <a:lnTo>
                <a:pt x="1012907" y="351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EB465-C760-4CBF-BC4E-058594ABB3BC}">
      <dsp:nvSpPr>
        <dsp:cNvPr id="0" name=""/>
        <dsp:cNvSpPr/>
      </dsp:nvSpPr>
      <dsp:spPr>
        <a:xfrm>
          <a:off x="4892757" y="1999438"/>
          <a:ext cx="1012907" cy="351587"/>
        </a:xfrm>
        <a:custGeom>
          <a:avLst/>
          <a:gdLst/>
          <a:ahLst/>
          <a:cxnLst/>
          <a:rect l="0" t="0" r="0" b="0"/>
          <a:pathLst>
            <a:path>
              <a:moveTo>
                <a:pt x="1012907" y="0"/>
              </a:moveTo>
              <a:lnTo>
                <a:pt x="1012907" y="175793"/>
              </a:lnTo>
              <a:lnTo>
                <a:pt x="0" y="175793"/>
              </a:lnTo>
              <a:lnTo>
                <a:pt x="0" y="351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54236-9A5A-4E56-9188-8ACA73E1271B}">
      <dsp:nvSpPr>
        <dsp:cNvPr id="0" name=""/>
        <dsp:cNvSpPr/>
      </dsp:nvSpPr>
      <dsp:spPr>
        <a:xfrm>
          <a:off x="3970789" y="1224137"/>
          <a:ext cx="1934875" cy="351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92"/>
              </a:lnTo>
              <a:lnTo>
                <a:pt x="1934875" y="175392"/>
              </a:lnTo>
              <a:lnTo>
                <a:pt x="1934875" y="3511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88C58-AFDF-499A-8290-67B6E45F78F6}">
      <dsp:nvSpPr>
        <dsp:cNvPr id="0" name=""/>
        <dsp:cNvSpPr/>
      </dsp:nvSpPr>
      <dsp:spPr>
        <a:xfrm>
          <a:off x="1854035" y="1999438"/>
          <a:ext cx="972558" cy="35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232"/>
              </a:lnTo>
              <a:lnTo>
                <a:pt x="972558" y="175232"/>
              </a:lnTo>
              <a:lnTo>
                <a:pt x="972558" y="3510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E16C1-A87D-4E1C-A985-1E07D943B5C4}">
      <dsp:nvSpPr>
        <dsp:cNvPr id="0" name=""/>
        <dsp:cNvSpPr/>
      </dsp:nvSpPr>
      <dsp:spPr>
        <a:xfrm>
          <a:off x="837113" y="1999438"/>
          <a:ext cx="1016921" cy="367970"/>
        </a:xfrm>
        <a:custGeom>
          <a:avLst/>
          <a:gdLst/>
          <a:ahLst/>
          <a:cxnLst/>
          <a:rect l="0" t="0" r="0" b="0"/>
          <a:pathLst>
            <a:path>
              <a:moveTo>
                <a:pt x="1016921" y="0"/>
              </a:moveTo>
              <a:lnTo>
                <a:pt x="1016921" y="192176"/>
              </a:lnTo>
              <a:lnTo>
                <a:pt x="0" y="192176"/>
              </a:lnTo>
              <a:lnTo>
                <a:pt x="0" y="3679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F897F-EC62-47BA-B8D4-0100A43DE235}">
      <dsp:nvSpPr>
        <dsp:cNvPr id="0" name=""/>
        <dsp:cNvSpPr/>
      </dsp:nvSpPr>
      <dsp:spPr>
        <a:xfrm>
          <a:off x="1854035" y="1224137"/>
          <a:ext cx="2116754" cy="351185"/>
        </a:xfrm>
        <a:custGeom>
          <a:avLst/>
          <a:gdLst/>
          <a:ahLst/>
          <a:cxnLst/>
          <a:rect l="0" t="0" r="0" b="0"/>
          <a:pathLst>
            <a:path>
              <a:moveTo>
                <a:pt x="2116754" y="0"/>
              </a:moveTo>
              <a:lnTo>
                <a:pt x="2116754" y="175392"/>
              </a:lnTo>
              <a:lnTo>
                <a:pt x="0" y="175392"/>
              </a:lnTo>
              <a:lnTo>
                <a:pt x="0" y="3511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9662D-6799-4385-BA9D-527316630168}">
      <dsp:nvSpPr>
        <dsp:cNvPr id="0" name=""/>
        <dsp:cNvSpPr/>
      </dsp:nvSpPr>
      <dsp:spPr>
        <a:xfrm>
          <a:off x="3096340" y="393661"/>
          <a:ext cx="1748897" cy="830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Speed </a:t>
          </a:r>
          <a:r>
            <a:rPr kumimoji="0" lang="cs-CZ" altLang="cs-CZ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ability</a:t>
          </a:r>
          <a:endParaRPr kumimoji="0" lang="cs-CZ" altLang="cs-CZ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3096340" y="393661"/>
        <a:ext cx="1748897" cy="830475"/>
      </dsp:txXfrm>
    </dsp:sp>
    <dsp:sp modelId="{CB763A93-5BC4-4474-BC92-632D738BEC81}">
      <dsp:nvSpPr>
        <dsp:cNvPr id="0" name=""/>
        <dsp:cNvSpPr/>
      </dsp:nvSpPr>
      <dsp:spPr>
        <a:xfrm>
          <a:off x="1403810" y="1575323"/>
          <a:ext cx="900449" cy="424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Reaction</a:t>
          </a:r>
          <a:endParaRPr kumimoji="0" lang="cs-CZ" altLang="cs-CZ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1403810" y="1575323"/>
        <a:ext cx="900449" cy="424115"/>
      </dsp:txXfrm>
    </dsp:sp>
    <dsp:sp modelId="{2BC1D595-5263-4238-9907-391848FBE052}">
      <dsp:nvSpPr>
        <dsp:cNvPr id="0" name=""/>
        <dsp:cNvSpPr/>
      </dsp:nvSpPr>
      <dsp:spPr>
        <a:xfrm>
          <a:off x="0" y="2367408"/>
          <a:ext cx="1674227" cy="837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Stimulation</a:t>
          </a:r>
          <a:endParaRPr kumimoji="0" lang="cs-CZ" altLang="cs-CZ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0" y="2367408"/>
        <a:ext cx="1674227" cy="837113"/>
      </dsp:txXfrm>
    </dsp:sp>
    <dsp:sp modelId="{1948CFB2-4302-4FD3-96E8-3DD25AE4ED4A}">
      <dsp:nvSpPr>
        <dsp:cNvPr id="0" name=""/>
        <dsp:cNvSpPr/>
      </dsp:nvSpPr>
      <dsp:spPr>
        <a:xfrm>
          <a:off x="1989479" y="2350465"/>
          <a:ext cx="1674227" cy="837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Response:</a:t>
          </a:r>
        </a:p>
      </dsp:txBody>
      <dsp:txXfrm>
        <a:off x="1989479" y="2350465"/>
        <a:ext cx="1674227" cy="837113"/>
      </dsp:txXfrm>
    </dsp:sp>
    <dsp:sp modelId="{9A174F89-ACE6-4DEC-A8B1-08F0B98552E2}">
      <dsp:nvSpPr>
        <dsp:cNvPr id="0" name=""/>
        <dsp:cNvSpPr/>
      </dsp:nvSpPr>
      <dsp:spPr>
        <a:xfrm>
          <a:off x="5400600" y="1575323"/>
          <a:ext cx="1010128" cy="424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Action-realization</a:t>
          </a:r>
          <a:r>
            <a:rPr kumimoji="0" lang="cs-CZ" altLang="cs-CZ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:</a:t>
          </a:r>
        </a:p>
      </dsp:txBody>
      <dsp:txXfrm>
        <a:off x="5400600" y="1575323"/>
        <a:ext cx="1010128" cy="424115"/>
      </dsp:txXfrm>
    </dsp:sp>
    <dsp:sp modelId="{7F217674-5416-4C80-85D0-D68E150C0789}">
      <dsp:nvSpPr>
        <dsp:cNvPr id="0" name=""/>
        <dsp:cNvSpPr/>
      </dsp:nvSpPr>
      <dsp:spPr>
        <a:xfrm>
          <a:off x="4055643" y="2351026"/>
          <a:ext cx="1674227" cy="837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Unrepeated</a:t>
          </a:r>
          <a:endParaRPr kumimoji="0" lang="cs-CZ" altLang="cs-CZ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4055643" y="2351026"/>
        <a:ext cx="1674227" cy="837113"/>
      </dsp:txXfrm>
    </dsp:sp>
    <dsp:sp modelId="{A9D01EFF-D2F0-4DB9-8C8B-0B51200F4490}">
      <dsp:nvSpPr>
        <dsp:cNvPr id="0" name=""/>
        <dsp:cNvSpPr/>
      </dsp:nvSpPr>
      <dsp:spPr>
        <a:xfrm>
          <a:off x="6081458" y="2351026"/>
          <a:ext cx="1674227" cy="837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3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Repeated</a:t>
          </a:r>
          <a:endParaRPr kumimoji="0" lang="cs-CZ" altLang="cs-CZ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6081458" y="2351026"/>
        <a:ext cx="1674227" cy="837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99025CF-FE86-4C93-BB52-52976C4E0B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6872347-5A38-42FB-952E-D1F3C0CE28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5 w 3934"/>
                <a:gd name="T3" fmla="*/ 1331 h 1505"/>
                <a:gd name="T4" fmla="*/ 1229 w 3934"/>
                <a:gd name="T5" fmla="*/ 1157 h 1505"/>
                <a:gd name="T6" fmla="*/ 1748 w 3934"/>
                <a:gd name="T7" fmla="*/ 977 h 1505"/>
                <a:gd name="T8" fmla="*/ 2246 w 3934"/>
                <a:gd name="T9" fmla="*/ 792 h 1505"/>
                <a:gd name="T10" fmla="*/ 2488 w 3934"/>
                <a:gd name="T11" fmla="*/ 696 h 1505"/>
                <a:gd name="T12" fmla="*/ 2722 w 3934"/>
                <a:gd name="T13" fmla="*/ 606 h 1505"/>
                <a:gd name="T14" fmla="*/ 2954 w 3934"/>
                <a:gd name="T15" fmla="*/ 510 h 1505"/>
                <a:gd name="T16" fmla="*/ 3179 w 3934"/>
                <a:gd name="T17" fmla="*/ 420 h 1505"/>
                <a:gd name="T18" fmla="*/ 3388 w 3934"/>
                <a:gd name="T19" fmla="*/ 324 h 1505"/>
                <a:gd name="T20" fmla="*/ 3595 w 3934"/>
                <a:gd name="T21" fmla="*/ 234 h 1505"/>
                <a:gd name="T22" fmla="*/ 3795 w 3934"/>
                <a:gd name="T23" fmla="*/ 138 h 1505"/>
                <a:gd name="T24" fmla="*/ 3982 w 3934"/>
                <a:gd name="T25" fmla="*/ 48 h 1505"/>
                <a:gd name="T26" fmla="*/ 3982 w 3934"/>
                <a:gd name="T27" fmla="*/ 0 h 1505"/>
                <a:gd name="T28" fmla="*/ 3788 w 3934"/>
                <a:gd name="T29" fmla="*/ 96 h 1505"/>
                <a:gd name="T30" fmla="*/ 3583 w 3934"/>
                <a:gd name="T31" fmla="*/ 192 h 1505"/>
                <a:gd name="T32" fmla="*/ 3370 w 3934"/>
                <a:gd name="T33" fmla="*/ 288 h 1505"/>
                <a:gd name="T34" fmla="*/ 3155 w 3934"/>
                <a:gd name="T35" fmla="*/ 384 h 1505"/>
                <a:gd name="T36" fmla="*/ 2924 w 3934"/>
                <a:gd name="T37" fmla="*/ 480 h 1505"/>
                <a:gd name="T38" fmla="*/ 2686 w 3934"/>
                <a:gd name="T39" fmla="*/ 576 h 1505"/>
                <a:gd name="T40" fmla="*/ 2437 w 3934"/>
                <a:gd name="T41" fmla="*/ 672 h 1505"/>
                <a:gd name="T42" fmla="*/ 2192 w 3934"/>
                <a:gd name="T43" fmla="*/ 768 h 1505"/>
                <a:gd name="T44" fmla="*/ 1931 w 3934"/>
                <a:gd name="T45" fmla="*/ 864 h 1505"/>
                <a:gd name="T46" fmla="*/ 1670 w 3934"/>
                <a:gd name="T47" fmla="*/ 960 h 1505"/>
                <a:gd name="T48" fmla="*/ 1124 w 3934"/>
                <a:gd name="T49" fmla="*/ 1145 h 1505"/>
                <a:gd name="T50" fmla="*/ 570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969B4FB-0AA3-451F-9B50-D5A5DB6B89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8 w 1728"/>
                <a:gd name="T3" fmla="*/ 527 h 689"/>
                <a:gd name="T4" fmla="*/ 975 w 1728"/>
                <a:gd name="T5" fmla="*/ 365 h 689"/>
                <a:gd name="T6" fmla="*/ 1172 w 1728"/>
                <a:gd name="T7" fmla="*/ 287 h 689"/>
                <a:gd name="T8" fmla="*/ 1373 w 1728"/>
                <a:gd name="T9" fmla="*/ 203 h 689"/>
                <a:gd name="T10" fmla="*/ 1567 w 1728"/>
                <a:gd name="T11" fmla="*/ 126 h 689"/>
                <a:gd name="T12" fmla="*/ 1748 w 1728"/>
                <a:gd name="T13" fmla="*/ 48 h 689"/>
                <a:gd name="T14" fmla="*/ 1748 w 1728"/>
                <a:gd name="T15" fmla="*/ 0 h 689"/>
                <a:gd name="T16" fmla="*/ 1547 w 1728"/>
                <a:gd name="T17" fmla="*/ 84 h 689"/>
                <a:gd name="T18" fmla="*/ 1343 w 1728"/>
                <a:gd name="T19" fmla="*/ 167 h 689"/>
                <a:gd name="T20" fmla="*/ 1130 w 1728"/>
                <a:gd name="T21" fmla="*/ 257 h 689"/>
                <a:gd name="T22" fmla="*/ 915 w 1728"/>
                <a:gd name="T23" fmla="*/ 341 h 689"/>
                <a:gd name="T24" fmla="*/ 458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DF7D83C-1D76-4D93-BF83-25BD8C6DB6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29 w 5561"/>
                <a:gd name="T1" fmla="*/ 929 h 3447"/>
                <a:gd name="T2" fmla="*/ 5605 w 5561"/>
                <a:gd name="T3" fmla="*/ 773 h 3447"/>
                <a:gd name="T4" fmla="*/ 5521 w 5561"/>
                <a:gd name="T5" fmla="*/ 629 h 3447"/>
                <a:gd name="T6" fmla="*/ 5391 w 5561"/>
                <a:gd name="T7" fmla="*/ 492 h 3447"/>
                <a:gd name="T8" fmla="*/ 5212 w 5561"/>
                <a:gd name="T9" fmla="*/ 366 h 3447"/>
                <a:gd name="T10" fmla="*/ 4981 w 5561"/>
                <a:gd name="T11" fmla="*/ 252 h 3447"/>
                <a:gd name="T12" fmla="*/ 4708 w 5561"/>
                <a:gd name="T13" fmla="*/ 144 h 3447"/>
                <a:gd name="T14" fmla="*/ 4393 w 5561"/>
                <a:gd name="T15" fmla="*/ 48 h 3447"/>
                <a:gd name="T16" fmla="*/ 4048 w 5561"/>
                <a:gd name="T17" fmla="*/ 0 h 3447"/>
                <a:gd name="T18" fmla="*/ 4411 w 5561"/>
                <a:gd name="T19" fmla="*/ 90 h 3447"/>
                <a:gd name="T20" fmla="*/ 4726 w 5561"/>
                <a:gd name="T21" fmla="*/ 192 h 3447"/>
                <a:gd name="T22" fmla="*/ 4993 w 5561"/>
                <a:gd name="T23" fmla="*/ 306 h 3447"/>
                <a:gd name="T24" fmla="*/ 5212 w 5561"/>
                <a:gd name="T25" fmla="*/ 426 h 3447"/>
                <a:gd name="T26" fmla="*/ 5379 w 5561"/>
                <a:gd name="T27" fmla="*/ 557 h 3447"/>
                <a:gd name="T28" fmla="*/ 5497 w 5561"/>
                <a:gd name="T29" fmla="*/ 701 h 3447"/>
                <a:gd name="T30" fmla="*/ 5557 w 5561"/>
                <a:gd name="T31" fmla="*/ 851 h 3447"/>
                <a:gd name="T32" fmla="*/ 5557 w 5561"/>
                <a:gd name="T33" fmla="*/ 1013 h 3447"/>
                <a:gd name="T34" fmla="*/ 5509 w 5561"/>
                <a:gd name="T35" fmla="*/ 1163 h 3447"/>
                <a:gd name="T36" fmla="*/ 5409 w 5561"/>
                <a:gd name="T37" fmla="*/ 1319 h 3447"/>
                <a:gd name="T38" fmla="*/ 5266 w 5561"/>
                <a:gd name="T39" fmla="*/ 1475 h 3447"/>
                <a:gd name="T40" fmla="*/ 5077 w 5561"/>
                <a:gd name="T41" fmla="*/ 1630 h 3447"/>
                <a:gd name="T42" fmla="*/ 4849 w 5561"/>
                <a:gd name="T43" fmla="*/ 1786 h 3447"/>
                <a:gd name="T44" fmla="*/ 4582 w 5561"/>
                <a:gd name="T45" fmla="*/ 1948 h 3447"/>
                <a:gd name="T46" fmla="*/ 4267 w 5561"/>
                <a:gd name="T47" fmla="*/ 2104 h 3447"/>
                <a:gd name="T48" fmla="*/ 3923 w 5561"/>
                <a:gd name="T49" fmla="*/ 2260 h 3447"/>
                <a:gd name="T50" fmla="*/ 3542 w 5561"/>
                <a:gd name="T51" fmla="*/ 2416 h 3447"/>
                <a:gd name="T52" fmla="*/ 3122 w 5561"/>
                <a:gd name="T53" fmla="*/ 2566 h 3447"/>
                <a:gd name="T54" fmla="*/ 2675 w 5561"/>
                <a:gd name="T55" fmla="*/ 2715 h 3447"/>
                <a:gd name="T56" fmla="*/ 2192 w 5561"/>
                <a:gd name="T57" fmla="*/ 2865 h 3447"/>
                <a:gd name="T58" fmla="*/ 1682 w 5561"/>
                <a:gd name="T59" fmla="*/ 3009 h 3447"/>
                <a:gd name="T60" fmla="*/ 1149 w 5561"/>
                <a:gd name="T61" fmla="*/ 3147 h 3447"/>
                <a:gd name="T62" fmla="*/ 588 w 5561"/>
                <a:gd name="T63" fmla="*/ 3279 h 3447"/>
                <a:gd name="T64" fmla="*/ 0 w 5561"/>
                <a:gd name="T65" fmla="*/ 3447 h 3447"/>
                <a:gd name="T66" fmla="*/ 879 w 5561"/>
                <a:gd name="T67" fmla="*/ 3249 h 3447"/>
                <a:gd name="T68" fmla="*/ 1433 w 5561"/>
                <a:gd name="T69" fmla="*/ 3105 h 3447"/>
                <a:gd name="T70" fmla="*/ 1961 w 5561"/>
                <a:gd name="T71" fmla="*/ 2961 h 3447"/>
                <a:gd name="T72" fmla="*/ 2463 w 5561"/>
                <a:gd name="T73" fmla="*/ 2817 h 3447"/>
                <a:gd name="T74" fmla="*/ 2936 w 5561"/>
                <a:gd name="T75" fmla="*/ 2668 h 3447"/>
                <a:gd name="T76" fmla="*/ 3370 w 5561"/>
                <a:gd name="T77" fmla="*/ 2512 h 3447"/>
                <a:gd name="T78" fmla="*/ 3776 w 5561"/>
                <a:gd name="T79" fmla="*/ 2356 h 3447"/>
                <a:gd name="T80" fmla="*/ 4148 w 5561"/>
                <a:gd name="T81" fmla="*/ 2200 h 3447"/>
                <a:gd name="T82" fmla="*/ 4481 w 5561"/>
                <a:gd name="T83" fmla="*/ 2038 h 3447"/>
                <a:gd name="T84" fmla="*/ 4776 w 5561"/>
                <a:gd name="T85" fmla="*/ 1876 h 3447"/>
                <a:gd name="T86" fmla="*/ 5029 w 5561"/>
                <a:gd name="T87" fmla="*/ 1720 h 3447"/>
                <a:gd name="T88" fmla="*/ 5242 w 5561"/>
                <a:gd name="T89" fmla="*/ 1559 h 3447"/>
                <a:gd name="T90" fmla="*/ 5403 w 5561"/>
                <a:gd name="T91" fmla="*/ 1397 h 3447"/>
                <a:gd name="T92" fmla="*/ 5527 w 5561"/>
                <a:gd name="T93" fmla="*/ 1241 h 3447"/>
                <a:gd name="T94" fmla="*/ 5605 w 5561"/>
                <a:gd name="T95" fmla="*/ 1085 h 3447"/>
                <a:gd name="T96" fmla="*/ 562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0BE6B33-2DD5-4F39-A5CF-4B5E18418C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9F356AE-575C-4075-8851-1EEC459BAA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12 w 5740"/>
                <a:gd name="T1" fmla="*/ 0 h 2098"/>
                <a:gd name="T2" fmla="*/ 5710 w 5740"/>
                <a:gd name="T3" fmla="*/ 72 h 2098"/>
                <a:gd name="T4" fmla="*/ 5606 w 5740"/>
                <a:gd name="T5" fmla="*/ 138 h 2098"/>
                <a:gd name="T6" fmla="*/ 5491 w 5740"/>
                <a:gd name="T7" fmla="*/ 210 h 2098"/>
                <a:gd name="T8" fmla="*/ 5372 w 5740"/>
                <a:gd name="T9" fmla="*/ 276 h 2098"/>
                <a:gd name="T10" fmla="*/ 5116 w 5740"/>
                <a:gd name="T11" fmla="*/ 414 h 2098"/>
                <a:gd name="T12" fmla="*/ 4837 w 5740"/>
                <a:gd name="T13" fmla="*/ 552 h 2098"/>
                <a:gd name="T14" fmla="*/ 4534 w 5740"/>
                <a:gd name="T15" fmla="*/ 690 h 2098"/>
                <a:gd name="T16" fmla="*/ 4214 w 5740"/>
                <a:gd name="T17" fmla="*/ 827 h 2098"/>
                <a:gd name="T18" fmla="*/ 3875 w 5740"/>
                <a:gd name="T19" fmla="*/ 959 h 2098"/>
                <a:gd name="T20" fmla="*/ 3512 w 5740"/>
                <a:gd name="T21" fmla="*/ 1091 h 2098"/>
                <a:gd name="T22" fmla="*/ 3131 w 5740"/>
                <a:gd name="T23" fmla="*/ 1223 h 2098"/>
                <a:gd name="T24" fmla="*/ 2731 w 5740"/>
                <a:gd name="T25" fmla="*/ 1355 h 2098"/>
                <a:gd name="T26" fmla="*/ 2312 w 5740"/>
                <a:gd name="T27" fmla="*/ 1481 h 2098"/>
                <a:gd name="T28" fmla="*/ 1884 w 5740"/>
                <a:gd name="T29" fmla="*/ 1601 h 2098"/>
                <a:gd name="T30" fmla="*/ 1433 w 5740"/>
                <a:gd name="T31" fmla="*/ 1721 h 2098"/>
                <a:gd name="T32" fmla="*/ 969 w 5740"/>
                <a:gd name="T33" fmla="*/ 1834 h 2098"/>
                <a:gd name="T34" fmla="*/ 492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5 w 5740"/>
                <a:gd name="T41" fmla="*/ 1990 h 2098"/>
                <a:gd name="T42" fmla="*/ 963 w 5740"/>
                <a:gd name="T43" fmla="*/ 1882 h 2098"/>
                <a:gd name="T44" fmla="*/ 1421 w 5740"/>
                <a:gd name="T45" fmla="*/ 1763 h 2098"/>
                <a:gd name="T46" fmla="*/ 1866 w 5740"/>
                <a:gd name="T47" fmla="*/ 1649 h 2098"/>
                <a:gd name="T48" fmla="*/ 2294 w 5740"/>
                <a:gd name="T49" fmla="*/ 1523 h 2098"/>
                <a:gd name="T50" fmla="*/ 2711 w 5740"/>
                <a:gd name="T51" fmla="*/ 1397 h 2098"/>
                <a:gd name="T52" fmla="*/ 3107 w 5740"/>
                <a:gd name="T53" fmla="*/ 1271 h 2098"/>
                <a:gd name="T54" fmla="*/ 3488 w 5740"/>
                <a:gd name="T55" fmla="*/ 1139 h 2098"/>
                <a:gd name="T56" fmla="*/ 3851 w 5740"/>
                <a:gd name="T57" fmla="*/ 1007 h 2098"/>
                <a:gd name="T58" fmla="*/ 4190 w 5740"/>
                <a:gd name="T59" fmla="*/ 875 h 2098"/>
                <a:gd name="T60" fmla="*/ 4516 w 5740"/>
                <a:gd name="T61" fmla="*/ 737 h 2098"/>
                <a:gd name="T62" fmla="*/ 4819 w 5740"/>
                <a:gd name="T63" fmla="*/ 600 h 2098"/>
                <a:gd name="T64" fmla="*/ 5104 w 5740"/>
                <a:gd name="T65" fmla="*/ 462 h 2098"/>
                <a:gd name="T66" fmla="*/ 5360 w 5740"/>
                <a:gd name="T67" fmla="*/ 324 h 2098"/>
                <a:gd name="T68" fmla="*/ 5600 w 5740"/>
                <a:gd name="T69" fmla="*/ 186 h 2098"/>
                <a:gd name="T70" fmla="*/ 5812 w 5740"/>
                <a:gd name="T71" fmla="*/ 48 h 2098"/>
                <a:gd name="T72" fmla="*/ 5812 w 5740"/>
                <a:gd name="T73" fmla="*/ 0 h 2098"/>
                <a:gd name="T74" fmla="*/ 5812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E728562-C434-4344-99FF-101A9BECD2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79 w 1955"/>
                <a:gd name="T1" fmla="*/ 485 h 1265"/>
                <a:gd name="T2" fmla="*/ 1925 w 1955"/>
                <a:gd name="T3" fmla="*/ 390 h 1265"/>
                <a:gd name="T4" fmla="*/ 1790 w 1955"/>
                <a:gd name="T5" fmla="*/ 306 h 1265"/>
                <a:gd name="T6" fmla="*/ 1599 w 1955"/>
                <a:gd name="T7" fmla="*/ 228 h 1265"/>
                <a:gd name="T8" fmla="*/ 1343 w 1955"/>
                <a:gd name="T9" fmla="*/ 162 h 1265"/>
                <a:gd name="T10" fmla="*/ 1022 w 1955"/>
                <a:gd name="T11" fmla="*/ 102 h 1265"/>
                <a:gd name="T12" fmla="*/ 654 w 1955"/>
                <a:gd name="T13" fmla="*/ 54 h 1265"/>
                <a:gd name="T14" fmla="*/ 231 w 1955"/>
                <a:gd name="T15" fmla="*/ 18 h 1265"/>
                <a:gd name="T16" fmla="*/ 0 w 1955"/>
                <a:gd name="T17" fmla="*/ 12 h 1265"/>
                <a:gd name="T18" fmla="*/ 435 w 1955"/>
                <a:gd name="T19" fmla="*/ 48 h 1265"/>
                <a:gd name="T20" fmla="*/ 824 w 1955"/>
                <a:gd name="T21" fmla="*/ 90 h 1265"/>
                <a:gd name="T22" fmla="*/ 1164 w 1955"/>
                <a:gd name="T23" fmla="*/ 144 h 1265"/>
                <a:gd name="T24" fmla="*/ 1439 w 1955"/>
                <a:gd name="T25" fmla="*/ 204 h 1265"/>
                <a:gd name="T26" fmla="*/ 1658 w 1955"/>
                <a:gd name="T27" fmla="*/ 276 h 1265"/>
                <a:gd name="T28" fmla="*/ 1818 w 1955"/>
                <a:gd name="T29" fmla="*/ 360 h 1265"/>
                <a:gd name="T30" fmla="*/ 1907 w 1955"/>
                <a:gd name="T31" fmla="*/ 443 h 1265"/>
                <a:gd name="T32" fmla="*/ 1925 w 1955"/>
                <a:gd name="T33" fmla="*/ 539 h 1265"/>
                <a:gd name="T34" fmla="*/ 1878 w 1955"/>
                <a:gd name="T35" fmla="*/ 629 h 1265"/>
                <a:gd name="T36" fmla="*/ 1766 w 1955"/>
                <a:gd name="T37" fmla="*/ 719 h 1265"/>
                <a:gd name="T38" fmla="*/ 1599 w 1955"/>
                <a:gd name="T39" fmla="*/ 809 h 1265"/>
                <a:gd name="T40" fmla="*/ 1373 w 1955"/>
                <a:gd name="T41" fmla="*/ 899 h 1265"/>
                <a:gd name="T42" fmla="*/ 1100 w 1955"/>
                <a:gd name="T43" fmla="*/ 989 h 1265"/>
                <a:gd name="T44" fmla="*/ 773 w 1955"/>
                <a:gd name="T45" fmla="*/ 1073 h 1265"/>
                <a:gd name="T46" fmla="*/ 411 w 1955"/>
                <a:gd name="T47" fmla="*/ 1157 h 1265"/>
                <a:gd name="T48" fmla="*/ 0 w 1955"/>
                <a:gd name="T49" fmla="*/ 1241 h 1265"/>
                <a:gd name="T50" fmla="*/ 219 w 1955"/>
                <a:gd name="T51" fmla="*/ 1223 h 1265"/>
                <a:gd name="T52" fmla="*/ 618 w 1955"/>
                <a:gd name="T53" fmla="*/ 1139 h 1265"/>
                <a:gd name="T54" fmla="*/ 969 w 1955"/>
                <a:gd name="T55" fmla="*/ 1049 h 1265"/>
                <a:gd name="T56" fmla="*/ 1278 w 1955"/>
                <a:gd name="T57" fmla="*/ 959 h 1265"/>
                <a:gd name="T58" fmla="*/ 1533 w 1955"/>
                <a:gd name="T59" fmla="*/ 863 h 1265"/>
                <a:gd name="T60" fmla="*/ 1736 w 1955"/>
                <a:gd name="T61" fmla="*/ 767 h 1265"/>
                <a:gd name="T62" fmla="*/ 1884 w 1955"/>
                <a:gd name="T63" fmla="*/ 677 h 1265"/>
                <a:gd name="T64" fmla="*/ 1961 w 1955"/>
                <a:gd name="T65" fmla="*/ 581 h 1265"/>
                <a:gd name="T66" fmla="*/ 1979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16BCE87-63B8-4368-99A9-BBF675AB96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54 w 4694"/>
                <a:gd name="T1" fmla="*/ 797 h 2901"/>
                <a:gd name="T2" fmla="*/ 4724 w 4694"/>
                <a:gd name="T3" fmla="*/ 665 h 2901"/>
                <a:gd name="T4" fmla="*/ 4646 w 4694"/>
                <a:gd name="T5" fmla="*/ 540 h 2901"/>
                <a:gd name="T6" fmla="*/ 4522 w 4694"/>
                <a:gd name="T7" fmla="*/ 426 h 2901"/>
                <a:gd name="T8" fmla="*/ 4355 w 4694"/>
                <a:gd name="T9" fmla="*/ 312 h 2901"/>
                <a:gd name="T10" fmla="*/ 4136 w 4694"/>
                <a:gd name="T11" fmla="*/ 216 h 2901"/>
                <a:gd name="T12" fmla="*/ 3881 w 4694"/>
                <a:gd name="T13" fmla="*/ 120 h 2901"/>
                <a:gd name="T14" fmla="*/ 3584 w 4694"/>
                <a:gd name="T15" fmla="*/ 36 h 2901"/>
                <a:gd name="T16" fmla="*/ 3245 w 4694"/>
                <a:gd name="T17" fmla="*/ 0 h 2901"/>
                <a:gd name="T18" fmla="*/ 3584 w 4694"/>
                <a:gd name="T19" fmla="*/ 78 h 2901"/>
                <a:gd name="T20" fmla="*/ 3881 w 4694"/>
                <a:gd name="T21" fmla="*/ 162 h 2901"/>
                <a:gd name="T22" fmla="*/ 4136 w 4694"/>
                <a:gd name="T23" fmla="*/ 258 h 2901"/>
                <a:gd name="T24" fmla="*/ 4343 w 4694"/>
                <a:gd name="T25" fmla="*/ 366 h 2901"/>
                <a:gd name="T26" fmla="*/ 4499 w 4694"/>
                <a:gd name="T27" fmla="*/ 480 h 2901"/>
                <a:gd name="T28" fmla="*/ 4610 w 4694"/>
                <a:gd name="T29" fmla="*/ 605 h 2901"/>
                <a:gd name="T30" fmla="*/ 4670 w 4694"/>
                <a:gd name="T31" fmla="*/ 737 h 2901"/>
                <a:gd name="T32" fmla="*/ 4670 w 4694"/>
                <a:gd name="T33" fmla="*/ 875 h 2901"/>
                <a:gd name="T34" fmla="*/ 4628 w 4694"/>
                <a:gd name="T35" fmla="*/ 1001 h 2901"/>
                <a:gd name="T36" fmla="*/ 4546 w 4694"/>
                <a:gd name="T37" fmla="*/ 1127 h 2901"/>
                <a:gd name="T38" fmla="*/ 4427 w 4694"/>
                <a:gd name="T39" fmla="*/ 1259 h 2901"/>
                <a:gd name="T40" fmla="*/ 4270 w 4694"/>
                <a:gd name="T41" fmla="*/ 1385 h 2901"/>
                <a:gd name="T42" fmla="*/ 4076 w 4694"/>
                <a:gd name="T43" fmla="*/ 1517 h 2901"/>
                <a:gd name="T44" fmla="*/ 3851 w 4694"/>
                <a:gd name="T45" fmla="*/ 1648 h 2901"/>
                <a:gd name="T46" fmla="*/ 3590 w 4694"/>
                <a:gd name="T47" fmla="*/ 1774 h 2901"/>
                <a:gd name="T48" fmla="*/ 3300 w 4694"/>
                <a:gd name="T49" fmla="*/ 1906 h 2901"/>
                <a:gd name="T50" fmla="*/ 2978 w 4694"/>
                <a:gd name="T51" fmla="*/ 2032 h 2901"/>
                <a:gd name="T52" fmla="*/ 2627 w 4694"/>
                <a:gd name="T53" fmla="*/ 2164 h 2901"/>
                <a:gd name="T54" fmla="*/ 2252 w 4694"/>
                <a:gd name="T55" fmla="*/ 2284 h 2901"/>
                <a:gd name="T56" fmla="*/ 1848 w 4694"/>
                <a:gd name="T57" fmla="*/ 2410 h 2901"/>
                <a:gd name="T58" fmla="*/ 1416 w 4694"/>
                <a:gd name="T59" fmla="*/ 2530 h 2901"/>
                <a:gd name="T60" fmla="*/ 492 w 4694"/>
                <a:gd name="T61" fmla="*/ 2757 h 2901"/>
                <a:gd name="T62" fmla="*/ 0 w 4694"/>
                <a:gd name="T63" fmla="*/ 2901 h 2901"/>
                <a:gd name="T64" fmla="*/ 981 w 4694"/>
                <a:gd name="T65" fmla="*/ 2674 h 2901"/>
                <a:gd name="T66" fmla="*/ 1658 w 4694"/>
                <a:gd name="T67" fmla="*/ 2494 h 2901"/>
                <a:gd name="T68" fmla="*/ 2085 w 4694"/>
                <a:gd name="T69" fmla="*/ 2374 h 2901"/>
                <a:gd name="T70" fmla="*/ 2483 w 4694"/>
                <a:gd name="T71" fmla="*/ 2248 h 2901"/>
                <a:gd name="T72" fmla="*/ 2852 w 4694"/>
                <a:gd name="T73" fmla="*/ 2116 h 2901"/>
                <a:gd name="T74" fmla="*/ 3191 w 4694"/>
                <a:gd name="T75" fmla="*/ 1984 h 2901"/>
                <a:gd name="T76" fmla="*/ 3506 w 4694"/>
                <a:gd name="T77" fmla="*/ 1858 h 2901"/>
                <a:gd name="T78" fmla="*/ 3785 w 4694"/>
                <a:gd name="T79" fmla="*/ 1720 h 2901"/>
                <a:gd name="T80" fmla="*/ 4034 w 4694"/>
                <a:gd name="T81" fmla="*/ 1589 h 2901"/>
                <a:gd name="T82" fmla="*/ 4244 w 4694"/>
                <a:gd name="T83" fmla="*/ 1457 h 2901"/>
                <a:gd name="T84" fmla="*/ 4427 w 4694"/>
                <a:gd name="T85" fmla="*/ 1325 h 2901"/>
                <a:gd name="T86" fmla="*/ 4565 w 4694"/>
                <a:gd name="T87" fmla="*/ 1193 h 2901"/>
                <a:gd name="T88" fmla="*/ 4670 w 4694"/>
                <a:gd name="T89" fmla="*/ 1061 h 2901"/>
                <a:gd name="T90" fmla="*/ 4730 w 4694"/>
                <a:gd name="T91" fmla="*/ 935 h 2901"/>
                <a:gd name="T92" fmla="*/ 474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C87257C-5458-4399-82AE-211D1795B5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09 w 3761"/>
                <a:gd name="T1" fmla="*/ 719 h 2356"/>
                <a:gd name="T2" fmla="*/ 3779 w 3761"/>
                <a:gd name="T3" fmla="*/ 599 h 2356"/>
                <a:gd name="T4" fmla="*/ 3701 w 3761"/>
                <a:gd name="T5" fmla="*/ 486 h 2356"/>
                <a:gd name="T6" fmla="*/ 3566 w 3761"/>
                <a:gd name="T7" fmla="*/ 378 h 2356"/>
                <a:gd name="T8" fmla="*/ 3392 w 3761"/>
                <a:gd name="T9" fmla="*/ 282 h 2356"/>
                <a:gd name="T10" fmla="*/ 3167 w 3761"/>
                <a:gd name="T11" fmla="*/ 192 h 2356"/>
                <a:gd name="T12" fmla="*/ 2900 w 3761"/>
                <a:gd name="T13" fmla="*/ 108 h 2356"/>
                <a:gd name="T14" fmla="*/ 2591 w 3761"/>
                <a:gd name="T15" fmla="*/ 36 h 2356"/>
                <a:gd name="T16" fmla="*/ 2258 w 3761"/>
                <a:gd name="T17" fmla="*/ 0 h 2356"/>
                <a:gd name="T18" fmla="*/ 2609 w 3761"/>
                <a:gd name="T19" fmla="*/ 72 h 2356"/>
                <a:gd name="T20" fmla="*/ 2912 w 3761"/>
                <a:gd name="T21" fmla="*/ 150 h 2356"/>
                <a:gd name="T22" fmla="*/ 3179 w 3761"/>
                <a:gd name="T23" fmla="*/ 234 h 2356"/>
                <a:gd name="T24" fmla="*/ 3392 w 3761"/>
                <a:gd name="T25" fmla="*/ 330 h 2356"/>
                <a:gd name="T26" fmla="*/ 3560 w 3761"/>
                <a:gd name="T27" fmla="*/ 432 h 2356"/>
                <a:gd name="T28" fmla="*/ 3671 w 3761"/>
                <a:gd name="T29" fmla="*/ 545 h 2356"/>
                <a:gd name="T30" fmla="*/ 3731 w 3761"/>
                <a:gd name="T31" fmla="*/ 665 h 2356"/>
                <a:gd name="T32" fmla="*/ 3737 w 3761"/>
                <a:gd name="T33" fmla="*/ 791 h 2356"/>
                <a:gd name="T34" fmla="*/ 3701 w 3761"/>
                <a:gd name="T35" fmla="*/ 887 h 2356"/>
                <a:gd name="T36" fmla="*/ 3639 w 3761"/>
                <a:gd name="T37" fmla="*/ 989 h 2356"/>
                <a:gd name="T38" fmla="*/ 3542 w 3761"/>
                <a:gd name="T39" fmla="*/ 1091 h 2356"/>
                <a:gd name="T40" fmla="*/ 3416 w 3761"/>
                <a:gd name="T41" fmla="*/ 1187 h 2356"/>
                <a:gd name="T42" fmla="*/ 3263 w 3761"/>
                <a:gd name="T43" fmla="*/ 1289 h 2356"/>
                <a:gd name="T44" fmla="*/ 3083 w 3761"/>
                <a:gd name="T45" fmla="*/ 1391 h 2356"/>
                <a:gd name="T46" fmla="*/ 2870 w 3761"/>
                <a:gd name="T47" fmla="*/ 1493 h 2356"/>
                <a:gd name="T48" fmla="*/ 2639 w 3761"/>
                <a:gd name="T49" fmla="*/ 1589 h 2356"/>
                <a:gd name="T50" fmla="*/ 2103 w 3761"/>
                <a:gd name="T51" fmla="*/ 1786 h 2356"/>
                <a:gd name="T52" fmla="*/ 1479 w 3761"/>
                <a:gd name="T53" fmla="*/ 1972 h 2356"/>
                <a:gd name="T54" fmla="*/ 773 w 3761"/>
                <a:gd name="T55" fmla="*/ 2158 h 2356"/>
                <a:gd name="T56" fmla="*/ 0 w 3761"/>
                <a:gd name="T57" fmla="*/ 2326 h 2356"/>
                <a:gd name="T58" fmla="*/ 405 w 3761"/>
                <a:gd name="T59" fmla="*/ 2272 h 2356"/>
                <a:gd name="T60" fmla="*/ 1158 w 3761"/>
                <a:gd name="T61" fmla="*/ 2092 h 2356"/>
                <a:gd name="T62" fmla="*/ 1836 w 3761"/>
                <a:gd name="T63" fmla="*/ 1900 h 2356"/>
                <a:gd name="T64" fmla="*/ 2424 w 3761"/>
                <a:gd name="T65" fmla="*/ 1702 h 2356"/>
                <a:gd name="T66" fmla="*/ 2683 w 3761"/>
                <a:gd name="T67" fmla="*/ 1607 h 2356"/>
                <a:gd name="T68" fmla="*/ 2918 w 3761"/>
                <a:gd name="T69" fmla="*/ 1505 h 2356"/>
                <a:gd name="T70" fmla="*/ 3131 w 3761"/>
                <a:gd name="T71" fmla="*/ 1403 h 2356"/>
                <a:gd name="T72" fmla="*/ 3319 w 3761"/>
                <a:gd name="T73" fmla="*/ 1301 h 2356"/>
                <a:gd name="T74" fmla="*/ 3476 w 3761"/>
                <a:gd name="T75" fmla="*/ 1193 h 2356"/>
                <a:gd name="T76" fmla="*/ 3602 w 3761"/>
                <a:gd name="T77" fmla="*/ 1091 h 2356"/>
                <a:gd name="T78" fmla="*/ 3701 w 3761"/>
                <a:gd name="T79" fmla="*/ 989 h 2356"/>
                <a:gd name="T80" fmla="*/ 3767 w 3761"/>
                <a:gd name="T81" fmla="*/ 887 h 2356"/>
                <a:gd name="T82" fmla="*/ 3803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077C4A2-CFB3-417A-B902-3F6AEFE0B2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60 w 2924"/>
                <a:gd name="T1" fmla="*/ 647 h 1846"/>
                <a:gd name="T2" fmla="*/ 2912 w 2924"/>
                <a:gd name="T3" fmla="*/ 528 h 1846"/>
                <a:gd name="T4" fmla="*/ 2784 w 2924"/>
                <a:gd name="T5" fmla="*/ 414 h 1846"/>
                <a:gd name="T6" fmla="*/ 2591 w 2924"/>
                <a:gd name="T7" fmla="*/ 318 h 1846"/>
                <a:gd name="T8" fmla="*/ 2330 w 2924"/>
                <a:gd name="T9" fmla="*/ 228 h 1846"/>
                <a:gd name="T10" fmla="*/ 2009 w 2924"/>
                <a:gd name="T11" fmla="*/ 150 h 1846"/>
                <a:gd name="T12" fmla="*/ 1628 w 2924"/>
                <a:gd name="T13" fmla="*/ 78 h 1846"/>
                <a:gd name="T14" fmla="*/ 1194 w 2924"/>
                <a:gd name="T15" fmla="*/ 24 h 1846"/>
                <a:gd name="T16" fmla="*/ 702 w 2924"/>
                <a:gd name="T17" fmla="*/ 0 h 1846"/>
                <a:gd name="T18" fmla="*/ 1206 w 2924"/>
                <a:gd name="T19" fmla="*/ 48 h 1846"/>
                <a:gd name="T20" fmla="*/ 1646 w 2924"/>
                <a:gd name="T21" fmla="*/ 108 h 1846"/>
                <a:gd name="T22" fmla="*/ 2033 w 2924"/>
                <a:gd name="T23" fmla="*/ 180 h 1846"/>
                <a:gd name="T24" fmla="*/ 2354 w 2924"/>
                <a:gd name="T25" fmla="*/ 264 h 1846"/>
                <a:gd name="T26" fmla="*/ 2603 w 2924"/>
                <a:gd name="T27" fmla="*/ 360 h 1846"/>
                <a:gd name="T28" fmla="*/ 2784 w 2924"/>
                <a:gd name="T29" fmla="*/ 468 h 1846"/>
                <a:gd name="T30" fmla="*/ 2882 w 2924"/>
                <a:gd name="T31" fmla="*/ 587 h 1846"/>
                <a:gd name="T32" fmla="*/ 2900 w 2924"/>
                <a:gd name="T33" fmla="*/ 713 h 1846"/>
                <a:gd name="T34" fmla="*/ 2876 w 2924"/>
                <a:gd name="T35" fmla="*/ 785 h 1846"/>
                <a:gd name="T36" fmla="*/ 2828 w 2924"/>
                <a:gd name="T37" fmla="*/ 857 h 1846"/>
                <a:gd name="T38" fmla="*/ 2657 w 2924"/>
                <a:gd name="T39" fmla="*/ 1001 h 1846"/>
                <a:gd name="T40" fmla="*/ 2396 w 2924"/>
                <a:gd name="T41" fmla="*/ 1145 h 1846"/>
                <a:gd name="T42" fmla="*/ 2057 w 2924"/>
                <a:gd name="T43" fmla="*/ 1289 h 1846"/>
                <a:gd name="T44" fmla="*/ 1646 w 2924"/>
                <a:gd name="T45" fmla="*/ 1433 h 1846"/>
                <a:gd name="T46" fmla="*/ 1158 w 2924"/>
                <a:gd name="T47" fmla="*/ 1571 h 1846"/>
                <a:gd name="T48" fmla="*/ 612 w 2924"/>
                <a:gd name="T49" fmla="*/ 1702 h 1846"/>
                <a:gd name="T50" fmla="*/ 0 w 2924"/>
                <a:gd name="T51" fmla="*/ 1828 h 1846"/>
                <a:gd name="T52" fmla="*/ 315 w 2924"/>
                <a:gd name="T53" fmla="*/ 1780 h 1846"/>
                <a:gd name="T54" fmla="*/ 909 w 2924"/>
                <a:gd name="T55" fmla="*/ 1648 h 1846"/>
                <a:gd name="T56" fmla="*/ 1433 w 2924"/>
                <a:gd name="T57" fmla="*/ 1511 h 1846"/>
                <a:gd name="T58" fmla="*/ 1895 w 2924"/>
                <a:gd name="T59" fmla="*/ 1367 h 1846"/>
                <a:gd name="T60" fmla="*/ 2282 w 2924"/>
                <a:gd name="T61" fmla="*/ 1223 h 1846"/>
                <a:gd name="T62" fmla="*/ 2591 w 2924"/>
                <a:gd name="T63" fmla="*/ 1079 h 1846"/>
                <a:gd name="T64" fmla="*/ 2810 w 2924"/>
                <a:gd name="T65" fmla="*/ 929 h 1846"/>
                <a:gd name="T66" fmla="*/ 2912 w 2924"/>
                <a:gd name="T67" fmla="*/ 815 h 1846"/>
                <a:gd name="T68" fmla="*/ 2948 w 2924"/>
                <a:gd name="T69" fmla="*/ 743 h 1846"/>
                <a:gd name="T70" fmla="*/ 2960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D1D1C7F-DE2B-4AA2-B55B-B07D78838E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1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08 w 1488"/>
                <a:gd name="T7" fmla="*/ 186 h 204"/>
                <a:gd name="T8" fmla="*/ 1419 w 1488"/>
                <a:gd name="T9" fmla="*/ 204 h 204"/>
                <a:gd name="T10" fmla="*/ 141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C5965EE0-8C80-4DF6-9874-F3E77B7929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70155394-9147-4191-B866-DE7F628FB5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F2AB7E28-F68E-43B7-8E7D-6E15BFCA6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703EDA8F-3F2E-48F6-AF2F-912CDA6328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3280C469-E667-40F6-9A67-834BC24826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7 w 323"/>
                  <a:gd name="T13" fmla="*/ 18 h 162"/>
                  <a:gd name="T14" fmla="*/ 243 w 323"/>
                  <a:gd name="T15" fmla="*/ 54 h 162"/>
                  <a:gd name="T16" fmla="*/ 291 w 323"/>
                  <a:gd name="T17" fmla="*/ 90 h 162"/>
                  <a:gd name="T18" fmla="*/ 321 w 323"/>
                  <a:gd name="T19" fmla="*/ 114 h 162"/>
                  <a:gd name="T20" fmla="*/ 327 w 323"/>
                  <a:gd name="T21" fmla="*/ 126 h 162"/>
                  <a:gd name="T22" fmla="*/ 327 w 323"/>
                  <a:gd name="T23" fmla="*/ 126 h 162"/>
                  <a:gd name="T24" fmla="*/ 225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B626A197-EB47-4491-91D0-7C17A42F9568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82 w 1250"/>
                  <a:gd name="T1" fmla="*/ 641 h 923"/>
                  <a:gd name="T2" fmla="*/ 1182 w 1250"/>
                  <a:gd name="T3" fmla="*/ 473 h 923"/>
                  <a:gd name="T4" fmla="*/ 1152 w 1250"/>
                  <a:gd name="T5" fmla="*/ 384 h 923"/>
                  <a:gd name="T6" fmla="*/ 1128 w 1250"/>
                  <a:gd name="T7" fmla="*/ 288 h 923"/>
                  <a:gd name="T8" fmla="*/ 1065 w 1250"/>
                  <a:gd name="T9" fmla="*/ 174 h 923"/>
                  <a:gd name="T10" fmla="*/ 993 w 1250"/>
                  <a:gd name="T11" fmla="*/ 96 h 923"/>
                  <a:gd name="T12" fmla="*/ 975 w 1250"/>
                  <a:gd name="T13" fmla="*/ 72 h 923"/>
                  <a:gd name="T14" fmla="*/ 903 w 1250"/>
                  <a:gd name="T15" fmla="*/ 18 h 923"/>
                  <a:gd name="T16" fmla="*/ 831 w 1250"/>
                  <a:gd name="T17" fmla="*/ 6 h 923"/>
                  <a:gd name="T18" fmla="*/ 720 w 1250"/>
                  <a:gd name="T19" fmla="*/ 24 h 923"/>
                  <a:gd name="T20" fmla="*/ 672 w 1250"/>
                  <a:gd name="T21" fmla="*/ 42 h 923"/>
                  <a:gd name="T22" fmla="*/ 576 w 1250"/>
                  <a:gd name="T23" fmla="*/ 120 h 923"/>
                  <a:gd name="T24" fmla="*/ 540 w 1250"/>
                  <a:gd name="T25" fmla="*/ 228 h 923"/>
                  <a:gd name="T26" fmla="*/ 517 w 1250"/>
                  <a:gd name="T27" fmla="*/ 348 h 923"/>
                  <a:gd name="T28" fmla="*/ 435 w 1250"/>
                  <a:gd name="T29" fmla="*/ 479 h 923"/>
                  <a:gd name="T30" fmla="*/ 417 w 1250"/>
                  <a:gd name="T31" fmla="*/ 539 h 923"/>
                  <a:gd name="T32" fmla="*/ 357 w 1250"/>
                  <a:gd name="T33" fmla="*/ 599 h 923"/>
                  <a:gd name="T34" fmla="*/ 309 w 1250"/>
                  <a:gd name="T35" fmla="*/ 629 h 923"/>
                  <a:gd name="T36" fmla="*/ 297 w 1250"/>
                  <a:gd name="T37" fmla="*/ 635 h 923"/>
                  <a:gd name="T38" fmla="*/ 261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4 w 1250"/>
                  <a:gd name="T47" fmla="*/ 869 h 923"/>
                  <a:gd name="T48" fmla="*/ 648 w 1250"/>
                  <a:gd name="T49" fmla="*/ 827 h 923"/>
                  <a:gd name="T50" fmla="*/ 708 w 1250"/>
                  <a:gd name="T51" fmla="*/ 725 h 923"/>
                  <a:gd name="T52" fmla="*/ 702 w 1250"/>
                  <a:gd name="T53" fmla="*/ 611 h 923"/>
                  <a:gd name="T54" fmla="*/ 788 w 1250"/>
                  <a:gd name="T55" fmla="*/ 551 h 923"/>
                  <a:gd name="T56" fmla="*/ 891 w 1250"/>
                  <a:gd name="T57" fmla="*/ 449 h 923"/>
                  <a:gd name="T58" fmla="*/ 921 w 1250"/>
                  <a:gd name="T59" fmla="*/ 414 h 923"/>
                  <a:gd name="T60" fmla="*/ 987 w 1250"/>
                  <a:gd name="T61" fmla="*/ 318 h 923"/>
                  <a:gd name="T62" fmla="*/ 1035 w 1250"/>
                  <a:gd name="T63" fmla="*/ 336 h 923"/>
                  <a:gd name="T64" fmla="*/ 1134 w 1250"/>
                  <a:gd name="T65" fmla="*/ 617 h 923"/>
                  <a:gd name="T66" fmla="*/ 1128 w 1250"/>
                  <a:gd name="T67" fmla="*/ 689 h 923"/>
                  <a:gd name="T68" fmla="*/ 1164 w 1250"/>
                  <a:gd name="T69" fmla="*/ 749 h 923"/>
                  <a:gd name="T70" fmla="*/ 1218 w 1250"/>
                  <a:gd name="T71" fmla="*/ 713 h 923"/>
                  <a:gd name="T72" fmla="*/ 1254 w 1250"/>
                  <a:gd name="T73" fmla="*/ 749 h 923"/>
                  <a:gd name="T74" fmla="*/ 1266 w 1250"/>
                  <a:gd name="T75" fmla="*/ 743 h 923"/>
                  <a:gd name="T76" fmla="*/ 702 w 1250"/>
                  <a:gd name="T77" fmla="*/ 264 h 923"/>
                  <a:gd name="T78" fmla="*/ 796 w 1250"/>
                  <a:gd name="T79" fmla="*/ 372 h 923"/>
                  <a:gd name="T80" fmla="*/ 774 w 1250"/>
                  <a:gd name="T81" fmla="*/ 443 h 923"/>
                  <a:gd name="T82" fmla="*/ 714 w 1250"/>
                  <a:gd name="T83" fmla="*/ 515 h 923"/>
                  <a:gd name="T84" fmla="*/ 666 w 1250"/>
                  <a:gd name="T85" fmla="*/ 569 h 923"/>
                  <a:gd name="T86" fmla="*/ 624 w 1250"/>
                  <a:gd name="T87" fmla="*/ 593 h 923"/>
                  <a:gd name="T88" fmla="*/ 582 w 1250"/>
                  <a:gd name="T89" fmla="*/ 617 h 923"/>
                  <a:gd name="T90" fmla="*/ 570 w 1250"/>
                  <a:gd name="T91" fmla="*/ 707 h 923"/>
                  <a:gd name="T92" fmla="*/ 357 w 1250"/>
                  <a:gd name="T93" fmla="*/ 755 h 923"/>
                  <a:gd name="T94" fmla="*/ 393 w 1250"/>
                  <a:gd name="T95" fmla="*/ 641 h 923"/>
                  <a:gd name="T96" fmla="*/ 429 w 1250"/>
                  <a:gd name="T97" fmla="*/ 647 h 923"/>
                  <a:gd name="T98" fmla="*/ 447 w 1250"/>
                  <a:gd name="T99" fmla="*/ 617 h 923"/>
                  <a:gd name="T100" fmla="*/ 576 w 1250"/>
                  <a:gd name="T101" fmla="*/ 515 h 923"/>
                  <a:gd name="T102" fmla="*/ 624 w 1250"/>
                  <a:gd name="T103" fmla="*/ 473 h 923"/>
                  <a:gd name="T104" fmla="*/ 648 w 1250"/>
                  <a:gd name="T105" fmla="*/ 396 h 923"/>
                  <a:gd name="T106" fmla="*/ 648 w 1250"/>
                  <a:gd name="T107" fmla="*/ 378 h 923"/>
                  <a:gd name="T108" fmla="*/ 672 w 1250"/>
                  <a:gd name="T109" fmla="*/ 270 h 923"/>
                  <a:gd name="T110" fmla="*/ 690 w 1250"/>
                  <a:gd name="T111" fmla="*/ 192 h 923"/>
                  <a:gd name="T112" fmla="*/ 702 w 1250"/>
                  <a:gd name="T113" fmla="*/ 264 h 923"/>
                  <a:gd name="T114" fmla="*/ 540 w 1250"/>
                  <a:gd name="T115" fmla="*/ 455 h 923"/>
                  <a:gd name="T116" fmla="*/ 642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D57699A4-8378-4A12-AAC7-4F378042E7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F9F490EE-ED91-4128-90D3-51E747BAEF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F41E88CB-ECBB-4D41-A0B6-6D910379A4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CDFF87FD-6136-4B85-83EB-29261798F8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C3F32C1C-1060-4B79-99FE-F85B37F7BE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303FF762-AF62-4DE3-BC60-11507E385D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F18B0B1F-876C-4456-9E8E-1273279A75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2 w 72"/>
                  <a:gd name="T3" fmla="*/ 24 h 54"/>
                  <a:gd name="T4" fmla="*/ 64 w 72"/>
                  <a:gd name="T5" fmla="*/ 12 h 54"/>
                  <a:gd name="T6" fmla="*/ 70 w 72"/>
                  <a:gd name="T7" fmla="*/ 6 h 54"/>
                  <a:gd name="T8" fmla="*/ 76 w 72"/>
                  <a:gd name="T9" fmla="*/ 0 h 54"/>
                  <a:gd name="T10" fmla="*/ 46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B07DBAAF-7B9F-4B7E-9619-9D05C2F33F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9C6DCD1C-2F08-490C-8C06-2307D609D0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F258CDB1-E6AA-4443-85DB-345CC9FDB1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1 w 287"/>
                  <a:gd name="T1" fmla="*/ 0 h 84"/>
                  <a:gd name="T2" fmla="*/ 0 w 287"/>
                  <a:gd name="T3" fmla="*/ 84 h 84"/>
                  <a:gd name="T4" fmla="*/ 172 w 287"/>
                  <a:gd name="T5" fmla="*/ 36 h 84"/>
                  <a:gd name="T6" fmla="*/ 114 w 287"/>
                  <a:gd name="T7" fmla="*/ 60 h 84"/>
                  <a:gd name="T8" fmla="*/ 280 w 287"/>
                  <a:gd name="T9" fmla="*/ 18 h 84"/>
                  <a:gd name="T10" fmla="*/ 291 w 287"/>
                  <a:gd name="T11" fmla="*/ 0 h 84"/>
                  <a:gd name="T12" fmla="*/ 291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3A54178F-F6CD-4383-A321-C8FFA49841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160C656D-BE65-4E11-98DA-BFBFA76FE3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88C4669B-0BB0-4366-B303-F499220639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DC30E260-A745-4842-8D9B-D570A43796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63A5363D-2B24-4727-A90D-CF6B8F5FB6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958F4B30-38ED-452E-8070-73E277B27D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5CC442F5-D5C0-4295-B402-1A49A33D71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1EFD6DAA-5A54-407F-8DB6-A44CC18316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07B5A1EB-BD6E-4084-A1FE-1A47262877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Freeform 38">
                <a:extLst>
                  <a:ext uri="{FF2B5EF4-FFF2-40B4-BE49-F238E27FC236}">
                    <a16:creationId xmlns:a16="http://schemas.microsoft.com/office/drawing/2014/main" id="{99A09BEB-9A91-48DF-AE74-A4343F244B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Freeform 39">
                <a:extLst>
                  <a:ext uri="{FF2B5EF4-FFF2-40B4-BE49-F238E27FC236}">
                    <a16:creationId xmlns:a16="http://schemas.microsoft.com/office/drawing/2014/main" id="{0EC489D0-E6D9-4A99-8AB4-5083CE2934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7ABBA576-4F97-463A-AD76-D337D8F110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605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8605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7C6F8EEE-2EF7-4CC4-9AFE-C737FE75A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2415CE59-20C4-4D0A-8018-C749EFCAA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5A6BD4BC-8B72-4CD6-9CEA-5D841EC0A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7D9934-0EBC-4350-849B-9118284436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511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2FAE13F7-D49F-479F-BF58-68C583BF9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C70CA1A9-02E1-4A4F-8156-866625540D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553606AD-2334-4261-94BC-B24586204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B3347-5DF5-4FD7-A46B-2CE9724728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440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FAF17087-C876-48D4-846A-823A5EA19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1EE7520-1DDB-442C-AE04-3B8C8DBE8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6A8C9432-642C-47B3-AA59-0C5C928E2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1D43F-CE4D-4C9F-934C-7666933E0C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738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63B1E28D-149E-42DC-959B-28A55E998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B8A87CC2-AD6F-42F8-B604-62A1DA4E3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B7B1D3AE-42CB-4EC9-B1FC-CA8FC84BA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9B9C0-CB40-453E-9EA0-B7FC6838C5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316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7535BF96-838B-47C4-AA1C-522C81B69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7FCC3E4D-E685-4484-B83F-023F9A987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D356B6F3-CE46-4C7A-B8E8-A8CE6A540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435B1-2461-40B8-BE08-D10CF6A6FD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363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70FAE31E-651B-4ABB-B14C-EBC4B22F7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98C7ECE7-3711-4C65-829B-B171D4511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A3980F06-74DB-4FAE-9140-66463F22C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A5F50-3179-4612-A8C3-0E897E4D8F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536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8B4141A4-51C9-4152-A4AC-B55B356E1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26BFC06-431E-4D0F-A4C9-D89B4271F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AE75F233-7AAF-40F9-A47C-6518D4FA4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33011-A2C2-4C74-850A-091257ECFE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142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7DD65774-F81F-44A8-867E-CCEB8F665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E7DF06EA-6E3C-4EFF-8990-CD2175CD9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B71839E4-C786-4372-A0C7-7951105B1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A2C89-5760-4F6B-8E20-BB664E4D63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21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1B7EA5D5-638C-492C-BBC9-E34F437E2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06714DAC-ACC2-4BDA-BD18-FE5358D65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5">
            <a:extLst>
              <a:ext uri="{FF2B5EF4-FFF2-40B4-BE49-F238E27FC236}">
                <a16:creationId xmlns:a16="http://schemas.microsoft.com/office/drawing/2014/main" id="{2F41C3EB-FB4F-4079-9F83-F6996A047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28B84-7E00-4B47-A6A7-EF01E9010E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077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3">
            <a:extLst>
              <a:ext uri="{FF2B5EF4-FFF2-40B4-BE49-F238E27FC236}">
                <a16:creationId xmlns:a16="http://schemas.microsoft.com/office/drawing/2014/main" id="{2BDBEC98-262C-4207-B774-AD3D32B9D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04FDB24-62E1-460F-B7DC-3432DBEEE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A968D652-13AF-4E56-A048-5EC7AB8B6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E2E73-740B-47E8-A506-A88808AB16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916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>
            <a:extLst>
              <a:ext uri="{FF2B5EF4-FFF2-40B4-BE49-F238E27FC236}">
                <a16:creationId xmlns:a16="http://schemas.microsoft.com/office/drawing/2014/main" id="{0653015F-ED7F-46F0-BC9E-3AB3318D2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5E78406F-8624-40D9-9FC9-D29AE4A37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D59CD75-DB1E-499E-81C2-6940077B0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40C9E-BE82-4344-91B6-4167A3EBBA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977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DA5215AA-F2C8-4CB1-87CE-3E098855C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7E6668D8-AAE6-4E63-8069-37CDBFEA6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5824C8A9-46C9-4A66-B96F-0132BB0EE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298BB-35EA-4A95-B750-E5CC231075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882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788DB338-4ACB-4B8D-A776-F662BD95A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BA9490A0-E917-4C2B-99AD-D45202989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F1BB4393-E79C-4436-8E51-E4693EDC3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4D-75A7-48CE-B5B3-3244255878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313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575F8814-05F7-4BB7-A7E0-E377DC53FD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9024534F-79B9-460A-8023-01FD33ED42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5 w 3934"/>
                <a:gd name="T3" fmla="*/ 1331 h 1505"/>
                <a:gd name="T4" fmla="*/ 1229 w 3934"/>
                <a:gd name="T5" fmla="*/ 1157 h 1505"/>
                <a:gd name="T6" fmla="*/ 1748 w 3934"/>
                <a:gd name="T7" fmla="*/ 977 h 1505"/>
                <a:gd name="T8" fmla="*/ 2246 w 3934"/>
                <a:gd name="T9" fmla="*/ 792 h 1505"/>
                <a:gd name="T10" fmla="*/ 2488 w 3934"/>
                <a:gd name="T11" fmla="*/ 696 h 1505"/>
                <a:gd name="T12" fmla="*/ 2722 w 3934"/>
                <a:gd name="T13" fmla="*/ 606 h 1505"/>
                <a:gd name="T14" fmla="*/ 2954 w 3934"/>
                <a:gd name="T15" fmla="*/ 510 h 1505"/>
                <a:gd name="T16" fmla="*/ 3179 w 3934"/>
                <a:gd name="T17" fmla="*/ 420 h 1505"/>
                <a:gd name="T18" fmla="*/ 3388 w 3934"/>
                <a:gd name="T19" fmla="*/ 324 h 1505"/>
                <a:gd name="T20" fmla="*/ 3595 w 3934"/>
                <a:gd name="T21" fmla="*/ 234 h 1505"/>
                <a:gd name="T22" fmla="*/ 3795 w 3934"/>
                <a:gd name="T23" fmla="*/ 138 h 1505"/>
                <a:gd name="T24" fmla="*/ 3982 w 3934"/>
                <a:gd name="T25" fmla="*/ 48 h 1505"/>
                <a:gd name="T26" fmla="*/ 3982 w 3934"/>
                <a:gd name="T27" fmla="*/ 0 h 1505"/>
                <a:gd name="T28" fmla="*/ 3788 w 3934"/>
                <a:gd name="T29" fmla="*/ 96 h 1505"/>
                <a:gd name="T30" fmla="*/ 3583 w 3934"/>
                <a:gd name="T31" fmla="*/ 192 h 1505"/>
                <a:gd name="T32" fmla="*/ 3370 w 3934"/>
                <a:gd name="T33" fmla="*/ 288 h 1505"/>
                <a:gd name="T34" fmla="*/ 3155 w 3934"/>
                <a:gd name="T35" fmla="*/ 384 h 1505"/>
                <a:gd name="T36" fmla="*/ 2924 w 3934"/>
                <a:gd name="T37" fmla="*/ 480 h 1505"/>
                <a:gd name="T38" fmla="*/ 2686 w 3934"/>
                <a:gd name="T39" fmla="*/ 576 h 1505"/>
                <a:gd name="T40" fmla="*/ 2437 w 3934"/>
                <a:gd name="T41" fmla="*/ 672 h 1505"/>
                <a:gd name="T42" fmla="*/ 2192 w 3934"/>
                <a:gd name="T43" fmla="*/ 768 h 1505"/>
                <a:gd name="T44" fmla="*/ 1931 w 3934"/>
                <a:gd name="T45" fmla="*/ 864 h 1505"/>
                <a:gd name="T46" fmla="*/ 1670 w 3934"/>
                <a:gd name="T47" fmla="*/ 960 h 1505"/>
                <a:gd name="T48" fmla="*/ 1124 w 3934"/>
                <a:gd name="T49" fmla="*/ 1145 h 1505"/>
                <a:gd name="T50" fmla="*/ 570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F5557E0C-80F0-4531-AEEA-E789A8C08D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8 w 1728"/>
                <a:gd name="T3" fmla="*/ 527 h 689"/>
                <a:gd name="T4" fmla="*/ 975 w 1728"/>
                <a:gd name="T5" fmla="*/ 365 h 689"/>
                <a:gd name="T6" fmla="*/ 1172 w 1728"/>
                <a:gd name="T7" fmla="*/ 287 h 689"/>
                <a:gd name="T8" fmla="*/ 1373 w 1728"/>
                <a:gd name="T9" fmla="*/ 203 h 689"/>
                <a:gd name="T10" fmla="*/ 1567 w 1728"/>
                <a:gd name="T11" fmla="*/ 126 h 689"/>
                <a:gd name="T12" fmla="*/ 1748 w 1728"/>
                <a:gd name="T13" fmla="*/ 48 h 689"/>
                <a:gd name="T14" fmla="*/ 1748 w 1728"/>
                <a:gd name="T15" fmla="*/ 0 h 689"/>
                <a:gd name="T16" fmla="*/ 1547 w 1728"/>
                <a:gd name="T17" fmla="*/ 84 h 689"/>
                <a:gd name="T18" fmla="*/ 1343 w 1728"/>
                <a:gd name="T19" fmla="*/ 167 h 689"/>
                <a:gd name="T20" fmla="*/ 1130 w 1728"/>
                <a:gd name="T21" fmla="*/ 257 h 689"/>
                <a:gd name="T22" fmla="*/ 915 w 1728"/>
                <a:gd name="T23" fmla="*/ 341 h 689"/>
                <a:gd name="T24" fmla="*/ 458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5">
              <a:extLst>
                <a:ext uri="{FF2B5EF4-FFF2-40B4-BE49-F238E27FC236}">
                  <a16:creationId xmlns:a16="http://schemas.microsoft.com/office/drawing/2014/main" id="{88EB66B0-3902-403C-8525-C3834592E0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29 w 5561"/>
                <a:gd name="T1" fmla="*/ 929 h 3447"/>
                <a:gd name="T2" fmla="*/ 5605 w 5561"/>
                <a:gd name="T3" fmla="*/ 773 h 3447"/>
                <a:gd name="T4" fmla="*/ 5521 w 5561"/>
                <a:gd name="T5" fmla="*/ 629 h 3447"/>
                <a:gd name="T6" fmla="*/ 5391 w 5561"/>
                <a:gd name="T7" fmla="*/ 492 h 3447"/>
                <a:gd name="T8" fmla="*/ 5212 w 5561"/>
                <a:gd name="T9" fmla="*/ 366 h 3447"/>
                <a:gd name="T10" fmla="*/ 4981 w 5561"/>
                <a:gd name="T11" fmla="*/ 252 h 3447"/>
                <a:gd name="T12" fmla="*/ 4708 w 5561"/>
                <a:gd name="T13" fmla="*/ 144 h 3447"/>
                <a:gd name="T14" fmla="*/ 4393 w 5561"/>
                <a:gd name="T15" fmla="*/ 48 h 3447"/>
                <a:gd name="T16" fmla="*/ 4048 w 5561"/>
                <a:gd name="T17" fmla="*/ 0 h 3447"/>
                <a:gd name="T18" fmla="*/ 4411 w 5561"/>
                <a:gd name="T19" fmla="*/ 90 h 3447"/>
                <a:gd name="T20" fmla="*/ 4726 w 5561"/>
                <a:gd name="T21" fmla="*/ 192 h 3447"/>
                <a:gd name="T22" fmla="*/ 4993 w 5561"/>
                <a:gd name="T23" fmla="*/ 306 h 3447"/>
                <a:gd name="T24" fmla="*/ 5212 w 5561"/>
                <a:gd name="T25" fmla="*/ 426 h 3447"/>
                <a:gd name="T26" fmla="*/ 5379 w 5561"/>
                <a:gd name="T27" fmla="*/ 557 h 3447"/>
                <a:gd name="T28" fmla="*/ 5497 w 5561"/>
                <a:gd name="T29" fmla="*/ 701 h 3447"/>
                <a:gd name="T30" fmla="*/ 5557 w 5561"/>
                <a:gd name="T31" fmla="*/ 851 h 3447"/>
                <a:gd name="T32" fmla="*/ 5557 w 5561"/>
                <a:gd name="T33" fmla="*/ 1013 h 3447"/>
                <a:gd name="T34" fmla="*/ 5509 w 5561"/>
                <a:gd name="T35" fmla="*/ 1163 h 3447"/>
                <a:gd name="T36" fmla="*/ 5409 w 5561"/>
                <a:gd name="T37" fmla="*/ 1319 h 3447"/>
                <a:gd name="T38" fmla="*/ 5266 w 5561"/>
                <a:gd name="T39" fmla="*/ 1475 h 3447"/>
                <a:gd name="T40" fmla="*/ 5077 w 5561"/>
                <a:gd name="T41" fmla="*/ 1630 h 3447"/>
                <a:gd name="T42" fmla="*/ 4849 w 5561"/>
                <a:gd name="T43" fmla="*/ 1786 h 3447"/>
                <a:gd name="T44" fmla="*/ 4582 w 5561"/>
                <a:gd name="T45" fmla="*/ 1948 h 3447"/>
                <a:gd name="T46" fmla="*/ 4267 w 5561"/>
                <a:gd name="T47" fmla="*/ 2104 h 3447"/>
                <a:gd name="T48" fmla="*/ 3923 w 5561"/>
                <a:gd name="T49" fmla="*/ 2260 h 3447"/>
                <a:gd name="T50" fmla="*/ 3542 w 5561"/>
                <a:gd name="T51" fmla="*/ 2416 h 3447"/>
                <a:gd name="T52" fmla="*/ 3122 w 5561"/>
                <a:gd name="T53" fmla="*/ 2566 h 3447"/>
                <a:gd name="T54" fmla="*/ 2675 w 5561"/>
                <a:gd name="T55" fmla="*/ 2715 h 3447"/>
                <a:gd name="T56" fmla="*/ 2192 w 5561"/>
                <a:gd name="T57" fmla="*/ 2865 h 3447"/>
                <a:gd name="T58" fmla="*/ 1682 w 5561"/>
                <a:gd name="T59" fmla="*/ 3009 h 3447"/>
                <a:gd name="T60" fmla="*/ 1149 w 5561"/>
                <a:gd name="T61" fmla="*/ 3147 h 3447"/>
                <a:gd name="T62" fmla="*/ 588 w 5561"/>
                <a:gd name="T63" fmla="*/ 3279 h 3447"/>
                <a:gd name="T64" fmla="*/ 0 w 5561"/>
                <a:gd name="T65" fmla="*/ 3447 h 3447"/>
                <a:gd name="T66" fmla="*/ 879 w 5561"/>
                <a:gd name="T67" fmla="*/ 3249 h 3447"/>
                <a:gd name="T68" fmla="*/ 1433 w 5561"/>
                <a:gd name="T69" fmla="*/ 3105 h 3447"/>
                <a:gd name="T70" fmla="*/ 1961 w 5561"/>
                <a:gd name="T71" fmla="*/ 2961 h 3447"/>
                <a:gd name="T72" fmla="*/ 2463 w 5561"/>
                <a:gd name="T73" fmla="*/ 2817 h 3447"/>
                <a:gd name="T74" fmla="*/ 2936 w 5561"/>
                <a:gd name="T75" fmla="*/ 2668 h 3447"/>
                <a:gd name="T76" fmla="*/ 3370 w 5561"/>
                <a:gd name="T77" fmla="*/ 2512 h 3447"/>
                <a:gd name="T78" fmla="*/ 3776 w 5561"/>
                <a:gd name="T79" fmla="*/ 2356 h 3447"/>
                <a:gd name="T80" fmla="*/ 4148 w 5561"/>
                <a:gd name="T81" fmla="*/ 2200 h 3447"/>
                <a:gd name="T82" fmla="*/ 4481 w 5561"/>
                <a:gd name="T83" fmla="*/ 2038 h 3447"/>
                <a:gd name="T84" fmla="*/ 4776 w 5561"/>
                <a:gd name="T85" fmla="*/ 1876 h 3447"/>
                <a:gd name="T86" fmla="*/ 5029 w 5561"/>
                <a:gd name="T87" fmla="*/ 1720 h 3447"/>
                <a:gd name="T88" fmla="*/ 5242 w 5561"/>
                <a:gd name="T89" fmla="*/ 1559 h 3447"/>
                <a:gd name="T90" fmla="*/ 5403 w 5561"/>
                <a:gd name="T91" fmla="*/ 1397 h 3447"/>
                <a:gd name="T92" fmla="*/ 5527 w 5561"/>
                <a:gd name="T93" fmla="*/ 1241 h 3447"/>
                <a:gd name="T94" fmla="*/ 5605 w 5561"/>
                <a:gd name="T95" fmla="*/ 1085 h 3447"/>
                <a:gd name="T96" fmla="*/ 562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998" name="Freeform 6">
              <a:extLst>
                <a:ext uri="{FF2B5EF4-FFF2-40B4-BE49-F238E27FC236}">
                  <a16:creationId xmlns:a16="http://schemas.microsoft.com/office/drawing/2014/main" id="{23EB7D5B-0A7E-4242-999C-0EDF7A439A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0" name="Freeform 7">
              <a:extLst>
                <a:ext uri="{FF2B5EF4-FFF2-40B4-BE49-F238E27FC236}">
                  <a16:creationId xmlns:a16="http://schemas.microsoft.com/office/drawing/2014/main" id="{2E17E6BD-BB48-4117-8CDB-FA0A6E5ADD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12 w 5740"/>
                <a:gd name="T1" fmla="*/ 0 h 2098"/>
                <a:gd name="T2" fmla="*/ 5710 w 5740"/>
                <a:gd name="T3" fmla="*/ 72 h 2098"/>
                <a:gd name="T4" fmla="*/ 5606 w 5740"/>
                <a:gd name="T5" fmla="*/ 138 h 2098"/>
                <a:gd name="T6" fmla="*/ 5491 w 5740"/>
                <a:gd name="T7" fmla="*/ 210 h 2098"/>
                <a:gd name="T8" fmla="*/ 5372 w 5740"/>
                <a:gd name="T9" fmla="*/ 276 h 2098"/>
                <a:gd name="T10" fmla="*/ 5116 w 5740"/>
                <a:gd name="T11" fmla="*/ 414 h 2098"/>
                <a:gd name="T12" fmla="*/ 4837 w 5740"/>
                <a:gd name="T13" fmla="*/ 552 h 2098"/>
                <a:gd name="T14" fmla="*/ 4534 w 5740"/>
                <a:gd name="T15" fmla="*/ 690 h 2098"/>
                <a:gd name="T16" fmla="*/ 4214 w 5740"/>
                <a:gd name="T17" fmla="*/ 827 h 2098"/>
                <a:gd name="T18" fmla="*/ 3875 w 5740"/>
                <a:gd name="T19" fmla="*/ 959 h 2098"/>
                <a:gd name="T20" fmla="*/ 3512 w 5740"/>
                <a:gd name="T21" fmla="*/ 1091 h 2098"/>
                <a:gd name="T22" fmla="*/ 3131 w 5740"/>
                <a:gd name="T23" fmla="*/ 1223 h 2098"/>
                <a:gd name="T24" fmla="*/ 2731 w 5740"/>
                <a:gd name="T25" fmla="*/ 1355 h 2098"/>
                <a:gd name="T26" fmla="*/ 2312 w 5740"/>
                <a:gd name="T27" fmla="*/ 1481 h 2098"/>
                <a:gd name="T28" fmla="*/ 1884 w 5740"/>
                <a:gd name="T29" fmla="*/ 1601 h 2098"/>
                <a:gd name="T30" fmla="*/ 1433 w 5740"/>
                <a:gd name="T31" fmla="*/ 1721 h 2098"/>
                <a:gd name="T32" fmla="*/ 969 w 5740"/>
                <a:gd name="T33" fmla="*/ 1834 h 2098"/>
                <a:gd name="T34" fmla="*/ 492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5 w 5740"/>
                <a:gd name="T41" fmla="*/ 1990 h 2098"/>
                <a:gd name="T42" fmla="*/ 963 w 5740"/>
                <a:gd name="T43" fmla="*/ 1882 h 2098"/>
                <a:gd name="T44" fmla="*/ 1421 w 5740"/>
                <a:gd name="T45" fmla="*/ 1763 h 2098"/>
                <a:gd name="T46" fmla="*/ 1866 w 5740"/>
                <a:gd name="T47" fmla="*/ 1649 h 2098"/>
                <a:gd name="T48" fmla="*/ 2294 w 5740"/>
                <a:gd name="T49" fmla="*/ 1523 h 2098"/>
                <a:gd name="T50" fmla="*/ 2711 w 5740"/>
                <a:gd name="T51" fmla="*/ 1397 h 2098"/>
                <a:gd name="T52" fmla="*/ 3107 w 5740"/>
                <a:gd name="T53" fmla="*/ 1271 h 2098"/>
                <a:gd name="T54" fmla="*/ 3488 w 5740"/>
                <a:gd name="T55" fmla="*/ 1139 h 2098"/>
                <a:gd name="T56" fmla="*/ 3851 w 5740"/>
                <a:gd name="T57" fmla="*/ 1007 h 2098"/>
                <a:gd name="T58" fmla="*/ 4190 w 5740"/>
                <a:gd name="T59" fmla="*/ 875 h 2098"/>
                <a:gd name="T60" fmla="*/ 4516 w 5740"/>
                <a:gd name="T61" fmla="*/ 737 h 2098"/>
                <a:gd name="T62" fmla="*/ 4819 w 5740"/>
                <a:gd name="T63" fmla="*/ 600 h 2098"/>
                <a:gd name="T64" fmla="*/ 5104 w 5740"/>
                <a:gd name="T65" fmla="*/ 462 h 2098"/>
                <a:gd name="T66" fmla="*/ 5360 w 5740"/>
                <a:gd name="T67" fmla="*/ 324 h 2098"/>
                <a:gd name="T68" fmla="*/ 5600 w 5740"/>
                <a:gd name="T69" fmla="*/ 186 h 2098"/>
                <a:gd name="T70" fmla="*/ 5812 w 5740"/>
                <a:gd name="T71" fmla="*/ 48 h 2098"/>
                <a:gd name="T72" fmla="*/ 5812 w 5740"/>
                <a:gd name="T73" fmla="*/ 0 h 2098"/>
                <a:gd name="T74" fmla="*/ 5812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F8EBC97C-0D1C-4606-A42A-55E48910BE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79 w 1955"/>
                <a:gd name="T1" fmla="*/ 485 h 1265"/>
                <a:gd name="T2" fmla="*/ 1925 w 1955"/>
                <a:gd name="T3" fmla="*/ 390 h 1265"/>
                <a:gd name="T4" fmla="*/ 1790 w 1955"/>
                <a:gd name="T5" fmla="*/ 306 h 1265"/>
                <a:gd name="T6" fmla="*/ 1599 w 1955"/>
                <a:gd name="T7" fmla="*/ 228 h 1265"/>
                <a:gd name="T8" fmla="*/ 1343 w 1955"/>
                <a:gd name="T9" fmla="*/ 162 h 1265"/>
                <a:gd name="T10" fmla="*/ 1022 w 1955"/>
                <a:gd name="T11" fmla="*/ 102 h 1265"/>
                <a:gd name="T12" fmla="*/ 654 w 1955"/>
                <a:gd name="T13" fmla="*/ 54 h 1265"/>
                <a:gd name="T14" fmla="*/ 231 w 1955"/>
                <a:gd name="T15" fmla="*/ 18 h 1265"/>
                <a:gd name="T16" fmla="*/ 0 w 1955"/>
                <a:gd name="T17" fmla="*/ 12 h 1265"/>
                <a:gd name="T18" fmla="*/ 435 w 1955"/>
                <a:gd name="T19" fmla="*/ 48 h 1265"/>
                <a:gd name="T20" fmla="*/ 824 w 1955"/>
                <a:gd name="T21" fmla="*/ 90 h 1265"/>
                <a:gd name="T22" fmla="*/ 1164 w 1955"/>
                <a:gd name="T23" fmla="*/ 144 h 1265"/>
                <a:gd name="T24" fmla="*/ 1439 w 1955"/>
                <a:gd name="T25" fmla="*/ 204 h 1265"/>
                <a:gd name="T26" fmla="*/ 1658 w 1955"/>
                <a:gd name="T27" fmla="*/ 276 h 1265"/>
                <a:gd name="T28" fmla="*/ 1818 w 1955"/>
                <a:gd name="T29" fmla="*/ 360 h 1265"/>
                <a:gd name="T30" fmla="*/ 1907 w 1955"/>
                <a:gd name="T31" fmla="*/ 443 h 1265"/>
                <a:gd name="T32" fmla="*/ 1925 w 1955"/>
                <a:gd name="T33" fmla="*/ 539 h 1265"/>
                <a:gd name="T34" fmla="*/ 1878 w 1955"/>
                <a:gd name="T35" fmla="*/ 629 h 1265"/>
                <a:gd name="T36" fmla="*/ 1766 w 1955"/>
                <a:gd name="T37" fmla="*/ 719 h 1265"/>
                <a:gd name="T38" fmla="*/ 1599 w 1955"/>
                <a:gd name="T39" fmla="*/ 809 h 1265"/>
                <a:gd name="T40" fmla="*/ 1373 w 1955"/>
                <a:gd name="T41" fmla="*/ 899 h 1265"/>
                <a:gd name="T42" fmla="*/ 1100 w 1955"/>
                <a:gd name="T43" fmla="*/ 989 h 1265"/>
                <a:gd name="T44" fmla="*/ 773 w 1955"/>
                <a:gd name="T45" fmla="*/ 1073 h 1265"/>
                <a:gd name="T46" fmla="*/ 411 w 1955"/>
                <a:gd name="T47" fmla="*/ 1157 h 1265"/>
                <a:gd name="T48" fmla="*/ 0 w 1955"/>
                <a:gd name="T49" fmla="*/ 1241 h 1265"/>
                <a:gd name="T50" fmla="*/ 219 w 1955"/>
                <a:gd name="T51" fmla="*/ 1223 h 1265"/>
                <a:gd name="T52" fmla="*/ 618 w 1955"/>
                <a:gd name="T53" fmla="*/ 1139 h 1265"/>
                <a:gd name="T54" fmla="*/ 969 w 1955"/>
                <a:gd name="T55" fmla="*/ 1049 h 1265"/>
                <a:gd name="T56" fmla="*/ 1278 w 1955"/>
                <a:gd name="T57" fmla="*/ 959 h 1265"/>
                <a:gd name="T58" fmla="*/ 1533 w 1955"/>
                <a:gd name="T59" fmla="*/ 863 h 1265"/>
                <a:gd name="T60" fmla="*/ 1736 w 1955"/>
                <a:gd name="T61" fmla="*/ 767 h 1265"/>
                <a:gd name="T62" fmla="*/ 1884 w 1955"/>
                <a:gd name="T63" fmla="*/ 677 h 1265"/>
                <a:gd name="T64" fmla="*/ 1961 w 1955"/>
                <a:gd name="T65" fmla="*/ 581 h 1265"/>
                <a:gd name="T66" fmla="*/ 1979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26BD1B89-517E-4834-AFAA-5A60555373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54 w 4694"/>
                <a:gd name="T1" fmla="*/ 797 h 2901"/>
                <a:gd name="T2" fmla="*/ 4724 w 4694"/>
                <a:gd name="T3" fmla="*/ 665 h 2901"/>
                <a:gd name="T4" fmla="*/ 4646 w 4694"/>
                <a:gd name="T5" fmla="*/ 540 h 2901"/>
                <a:gd name="T6" fmla="*/ 4522 w 4694"/>
                <a:gd name="T7" fmla="*/ 426 h 2901"/>
                <a:gd name="T8" fmla="*/ 4355 w 4694"/>
                <a:gd name="T9" fmla="*/ 312 h 2901"/>
                <a:gd name="T10" fmla="*/ 4136 w 4694"/>
                <a:gd name="T11" fmla="*/ 216 h 2901"/>
                <a:gd name="T12" fmla="*/ 3881 w 4694"/>
                <a:gd name="T13" fmla="*/ 120 h 2901"/>
                <a:gd name="T14" fmla="*/ 3584 w 4694"/>
                <a:gd name="T15" fmla="*/ 36 h 2901"/>
                <a:gd name="T16" fmla="*/ 3245 w 4694"/>
                <a:gd name="T17" fmla="*/ 0 h 2901"/>
                <a:gd name="T18" fmla="*/ 3584 w 4694"/>
                <a:gd name="T19" fmla="*/ 78 h 2901"/>
                <a:gd name="T20" fmla="*/ 3881 w 4694"/>
                <a:gd name="T21" fmla="*/ 162 h 2901"/>
                <a:gd name="T22" fmla="*/ 4136 w 4694"/>
                <a:gd name="T23" fmla="*/ 258 h 2901"/>
                <a:gd name="T24" fmla="*/ 4343 w 4694"/>
                <a:gd name="T25" fmla="*/ 366 h 2901"/>
                <a:gd name="T26" fmla="*/ 4499 w 4694"/>
                <a:gd name="T27" fmla="*/ 480 h 2901"/>
                <a:gd name="T28" fmla="*/ 4610 w 4694"/>
                <a:gd name="T29" fmla="*/ 605 h 2901"/>
                <a:gd name="T30" fmla="*/ 4670 w 4694"/>
                <a:gd name="T31" fmla="*/ 737 h 2901"/>
                <a:gd name="T32" fmla="*/ 4670 w 4694"/>
                <a:gd name="T33" fmla="*/ 875 h 2901"/>
                <a:gd name="T34" fmla="*/ 4628 w 4694"/>
                <a:gd name="T35" fmla="*/ 1001 h 2901"/>
                <a:gd name="T36" fmla="*/ 4546 w 4694"/>
                <a:gd name="T37" fmla="*/ 1127 h 2901"/>
                <a:gd name="T38" fmla="*/ 4427 w 4694"/>
                <a:gd name="T39" fmla="*/ 1259 h 2901"/>
                <a:gd name="T40" fmla="*/ 4270 w 4694"/>
                <a:gd name="T41" fmla="*/ 1385 h 2901"/>
                <a:gd name="T42" fmla="*/ 4076 w 4694"/>
                <a:gd name="T43" fmla="*/ 1517 h 2901"/>
                <a:gd name="T44" fmla="*/ 3851 w 4694"/>
                <a:gd name="T45" fmla="*/ 1648 h 2901"/>
                <a:gd name="T46" fmla="*/ 3590 w 4694"/>
                <a:gd name="T47" fmla="*/ 1774 h 2901"/>
                <a:gd name="T48" fmla="*/ 3300 w 4694"/>
                <a:gd name="T49" fmla="*/ 1906 h 2901"/>
                <a:gd name="T50" fmla="*/ 2978 w 4694"/>
                <a:gd name="T51" fmla="*/ 2032 h 2901"/>
                <a:gd name="T52" fmla="*/ 2627 w 4694"/>
                <a:gd name="T53" fmla="*/ 2164 h 2901"/>
                <a:gd name="T54" fmla="*/ 2252 w 4694"/>
                <a:gd name="T55" fmla="*/ 2284 h 2901"/>
                <a:gd name="T56" fmla="*/ 1848 w 4694"/>
                <a:gd name="T57" fmla="*/ 2410 h 2901"/>
                <a:gd name="T58" fmla="*/ 1416 w 4694"/>
                <a:gd name="T59" fmla="*/ 2530 h 2901"/>
                <a:gd name="T60" fmla="*/ 492 w 4694"/>
                <a:gd name="T61" fmla="*/ 2757 h 2901"/>
                <a:gd name="T62" fmla="*/ 0 w 4694"/>
                <a:gd name="T63" fmla="*/ 2901 h 2901"/>
                <a:gd name="T64" fmla="*/ 981 w 4694"/>
                <a:gd name="T65" fmla="*/ 2674 h 2901"/>
                <a:gd name="T66" fmla="*/ 1658 w 4694"/>
                <a:gd name="T67" fmla="*/ 2494 h 2901"/>
                <a:gd name="T68" fmla="*/ 2085 w 4694"/>
                <a:gd name="T69" fmla="*/ 2374 h 2901"/>
                <a:gd name="T70" fmla="*/ 2483 w 4694"/>
                <a:gd name="T71" fmla="*/ 2248 h 2901"/>
                <a:gd name="T72" fmla="*/ 2852 w 4694"/>
                <a:gd name="T73" fmla="*/ 2116 h 2901"/>
                <a:gd name="T74" fmla="*/ 3191 w 4694"/>
                <a:gd name="T75" fmla="*/ 1984 h 2901"/>
                <a:gd name="T76" fmla="*/ 3506 w 4694"/>
                <a:gd name="T77" fmla="*/ 1858 h 2901"/>
                <a:gd name="T78" fmla="*/ 3785 w 4694"/>
                <a:gd name="T79" fmla="*/ 1720 h 2901"/>
                <a:gd name="T80" fmla="*/ 4034 w 4694"/>
                <a:gd name="T81" fmla="*/ 1589 h 2901"/>
                <a:gd name="T82" fmla="*/ 4244 w 4694"/>
                <a:gd name="T83" fmla="*/ 1457 h 2901"/>
                <a:gd name="T84" fmla="*/ 4427 w 4694"/>
                <a:gd name="T85" fmla="*/ 1325 h 2901"/>
                <a:gd name="T86" fmla="*/ 4565 w 4694"/>
                <a:gd name="T87" fmla="*/ 1193 h 2901"/>
                <a:gd name="T88" fmla="*/ 4670 w 4694"/>
                <a:gd name="T89" fmla="*/ 1061 h 2901"/>
                <a:gd name="T90" fmla="*/ 4730 w 4694"/>
                <a:gd name="T91" fmla="*/ 935 h 2901"/>
                <a:gd name="T92" fmla="*/ 474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10">
              <a:extLst>
                <a:ext uri="{FF2B5EF4-FFF2-40B4-BE49-F238E27FC236}">
                  <a16:creationId xmlns:a16="http://schemas.microsoft.com/office/drawing/2014/main" id="{187417F6-00AD-4281-BD76-FEF9E32702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09 w 3761"/>
                <a:gd name="T1" fmla="*/ 719 h 2356"/>
                <a:gd name="T2" fmla="*/ 3779 w 3761"/>
                <a:gd name="T3" fmla="*/ 599 h 2356"/>
                <a:gd name="T4" fmla="*/ 3701 w 3761"/>
                <a:gd name="T5" fmla="*/ 486 h 2356"/>
                <a:gd name="T6" fmla="*/ 3566 w 3761"/>
                <a:gd name="T7" fmla="*/ 378 h 2356"/>
                <a:gd name="T8" fmla="*/ 3392 w 3761"/>
                <a:gd name="T9" fmla="*/ 282 h 2356"/>
                <a:gd name="T10" fmla="*/ 3167 w 3761"/>
                <a:gd name="T11" fmla="*/ 192 h 2356"/>
                <a:gd name="T12" fmla="*/ 2900 w 3761"/>
                <a:gd name="T13" fmla="*/ 108 h 2356"/>
                <a:gd name="T14" fmla="*/ 2591 w 3761"/>
                <a:gd name="T15" fmla="*/ 36 h 2356"/>
                <a:gd name="T16" fmla="*/ 2258 w 3761"/>
                <a:gd name="T17" fmla="*/ 0 h 2356"/>
                <a:gd name="T18" fmla="*/ 2609 w 3761"/>
                <a:gd name="T19" fmla="*/ 72 h 2356"/>
                <a:gd name="T20" fmla="*/ 2912 w 3761"/>
                <a:gd name="T21" fmla="*/ 150 h 2356"/>
                <a:gd name="T22" fmla="*/ 3179 w 3761"/>
                <a:gd name="T23" fmla="*/ 234 h 2356"/>
                <a:gd name="T24" fmla="*/ 3392 w 3761"/>
                <a:gd name="T25" fmla="*/ 330 h 2356"/>
                <a:gd name="T26" fmla="*/ 3560 w 3761"/>
                <a:gd name="T27" fmla="*/ 432 h 2356"/>
                <a:gd name="T28" fmla="*/ 3671 w 3761"/>
                <a:gd name="T29" fmla="*/ 545 h 2356"/>
                <a:gd name="T30" fmla="*/ 3731 w 3761"/>
                <a:gd name="T31" fmla="*/ 665 h 2356"/>
                <a:gd name="T32" fmla="*/ 3737 w 3761"/>
                <a:gd name="T33" fmla="*/ 791 h 2356"/>
                <a:gd name="T34" fmla="*/ 3701 w 3761"/>
                <a:gd name="T35" fmla="*/ 887 h 2356"/>
                <a:gd name="T36" fmla="*/ 3639 w 3761"/>
                <a:gd name="T37" fmla="*/ 989 h 2356"/>
                <a:gd name="T38" fmla="*/ 3542 w 3761"/>
                <a:gd name="T39" fmla="*/ 1091 h 2356"/>
                <a:gd name="T40" fmla="*/ 3416 w 3761"/>
                <a:gd name="T41" fmla="*/ 1187 h 2356"/>
                <a:gd name="T42" fmla="*/ 3263 w 3761"/>
                <a:gd name="T43" fmla="*/ 1289 h 2356"/>
                <a:gd name="T44" fmla="*/ 3083 w 3761"/>
                <a:gd name="T45" fmla="*/ 1391 h 2356"/>
                <a:gd name="T46" fmla="*/ 2870 w 3761"/>
                <a:gd name="T47" fmla="*/ 1493 h 2356"/>
                <a:gd name="T48" fmla="*/ 2639 w 3761"/>
                <a:gd name="T49" fmla="*/ 1589 h 2356"/>
                <a:gd name="T50" fmla="*/ 2103 w 3761"/>
                <a:gd name="T51" fmla="*/ 1786 h 2356"/>
                <a:gd name="T52" fmla="*/ 1479 w 3761"/>
                <a:gd name="T53" fmla="*/ 1972 h 2356"/>
                <a:gd name="T54" fmla="*/ 773 w 3761"/>
                <a:gd name="T55" fmla="*/ 2158 h 2356"/>
                <a:gd name="T56" fmla="*/ 0 w 3761"/>
                <a:gd name="T57" fmla="*/ 2326 h 2356"/>
                <a:gd name="T58" fmla="*/ 405 w 3761"/>
                <a:gd name="T59" fmla="*/ 2272 h 2356"/>
                <a:gd name="T60" fmla="*/ 1158 w 3761"/>
                <a:gd name="T61" fmla="*/ 2092 h 2356"/>
                <a:gd name="T62" fmla="*/ 1836 w 3761"/>
                <a:gd name="T63" fmla="*/ 1900 h 2356"/>
                <a:gd name="T64" fmla="*/ 2424 w 3761"/>
                <a:gd name="T65" fmla="*/ 1702 h 2356"/>
                <a:gd name="T66" fmla="*/ 2683 w 3761"/>
                <a:gd name="T67" fmla="*/ 1607 h 2356"/>
                <a:gd name="T68" fmla="*/ 2918 w 3761"/>
                <a:gd name="T69" fmla="*/ 1505 h 2356"/>
                <a:gd name="T70" fmla="*/ 3131 w 3761"/>
                <a:gd name="T71" fmla="*/ 1403 h 2356"/>
                <a:gd name="T72" fmla="*/ 3319 w 3761"/>
                <a:gd name="T73" fmla="*/ 1301 h 2356"/>
                <a:gd name="T74" fmla="*/ 3476 w 3761"/>
                <a:gd name="T75" fmla="*/ 1193 h 2356"/>
                <a:gd name="T76" fmla="*/ 3602 w 3761"/>
                <a:gd name="T77" fmla="*/ 1091 h 2356"/>
                <a:gd name="T78" fmla="*/ 3701 w 3761"/>
                <a:gd name="T79" fmla="*/ 989 h 2356"/>
                <a:gd name="T80" fmla="*/ 3767 w 3761"/>
                <a:gd name="T81" fmla="*/ 887 h 2356"/>
                <a:gd name="T82" fmla="*/ 3803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7F46ECE4-0840-4E14-AD09-05E6FCEFF7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60 w 2924"/>
                <a:gd name="T1" fmla="*/ 647 h 1846"/>
                <a:gd name="T2" fmla="*/ 2912 w 2924"/>
                <a:gd name="T3" fmla="*/ 528 h 1846"/>
                <a:gd name="T4" fmla="*/ 2784 w 2924"/>
                <a:gd name="T5" fmla="*/ 414 h 1846"/>
                <a:gd name="T6" fmla="*/ 2591 w 2924"/>
                <a:gd name="T7" fmla="*/ 318 h 1846"/>
                <a:gd name="T8" fmla="*/ 2330 w 2924"/>
                <a:gd name="T9" fmla="*/ 228 h 1846"/>
                <a:gd name="T10" fmla="*/ 2009 w 2924"/>
                <a:gd name="T11" fmla="*/ 150 h 1846"/>
                <a:gd name="T12" fmla="*/ 1628 w 2924"/>
                <a:gd name="T13" fmla="*/ 78 h 1846"/>
                <a:gd name="T14" fmla="*/ 1194 w 2924"/>
                <a:gd name="T15" fmla="*/ 24 h 1846"/>
                <a:gd name="T16" fmla="*/ 702 w 2924"/>
                <a:gd name="T17" fmla="*/ 0 h 1846"/>
                <a:gd name="T18" fmla="*/ 1206 w 2924"/>
                <a:gd name="T19" fmla="*/ 48 h 1846"/>
                <a:gd name="T20" fmla="*/ 1646 w 2924"/>
                <a:gd name="T21" fmla="*/ 108 h 1846"/>
                <a:gd name="T22" fmla="*/ 2033 w 2924"/>
                <a:gd name="T23" fmla="*/ 180 h 1846"/>
                <a:gd name="T24" fmla="*/ 2354 w 2924"/>
                <a:gd name="T25" fmla="*/ 264 h 1846"/>
                <a:gd name="T26" fmla="*/ 2603 w 2924"/>
                <a:gd name="T27" fmla="*/ 360 h 1846"/>
                <a:gd name="T28" fmla="*/ 2784 w 2924"/>
                <a:gd name="T29" fmla="*/ 468 h 1846"/>
                <a:gd name="T30" fmla="*/ 2882 w 2924"/>
                <a:gd name="T31" fmla="*/ 587 h 1846"/>
                <a:gd name="T32" fmla="*/ 2900 w 2924"/>
                <a:gd name="T33" fmla="*/ 713 h 1846"/>
                <a:gd name="T34" fmla="*/ 2876 w 2924"/>
                <a:gd name="T35" fmla="*/ 785 h 1846"/>
                <a:gd name="T36" fmla="*/ 2828 w 2924"/>
                <a:gd name="T37" fmla="*/ 857 h 1846"/>
                <a:gd name="T38" fmla="*/ 2657 w 2924"/>
                <a:gd name="T39" fmla="*/ 1001 h 1846"/>
                <a:gd name="T40" fmla="*/ 2396 w 2924"/>
                <a:gd name="T41" fmla="*/ 1145 h 1846"/>
                <a:gd name="T42" fmla="*/ 2057 w 2924"/>
                <a:gd name="T43" fmla="*/ 1289 h 1846"/>
                <a:gd name="T44" fmla="*/ 1646 w 2924"/>
                <a:gd name="T45" fmla="*/ 1433 h 1846"/>
                <a:gd name="T46" fmla="*/ 1158 w 2924"/>
                <a:gd name="T47" fmla="*/ 1571 h 1846"/>
                <a:gd name="T48" fmla="*/ 612 w 2924"/>
                <a:gd name="T49" fmla="*/ 1702 h 1846"/>
                <a:gd name="T50" fmla="*/ 0 w 2924"/>
                <a:gd name="T51" fmla="*/ 1828 h 1846"/>
                <a:gd name="T52" fmla="*/ 315 w 2924"/>
                <a:gd name="T53" fmla="*/ 1780 h 1846"/>
                <a:gd name="T54" fmla="*/ 909 w 2924"/>
                <a:gd name="T55" fmla="*/ 1648 h 1846"/>
                <a:gd name="T56" fmla="*/ 1433 w 2924"/>
                <a:gd name="T57" fmla="*/ 1511 h 1846"/>
                <a:gd name="T58" fmla="*/ 1895 w 2924"/>
                <a:gd name="T59" fmla="*/ 1367 h 1846"/>
                <a:gd name="T60" fmla="*/ 2282 w 2924"/>
                <a:gd name="T61" fmla="*/ 1223 h 1846"/>
                <a:gd name="T62" fmla="*/ 2591 w 2924"/>
                <a:gd name="T63" fmla="*/ 1079 h 1846"/>
                <a:gd name="T64" fmla="*/ 2810 w 2924"/>
                <a:gd name="T65" fmla="*/ 929 h 1846"/>
                <a:gd name="T66" fmla="*/ 2912 w 2924"/>
                <a:gd name="T67" fmla="*/ 815 h 1846"/>
                <a:gd name="T68" fmla="*/ 2948 w 2924"/>
                <a:gd name="T69" fmla="*/ 743 h 1846"/>
                <a:gd name="T70" fmla="*/ 2960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12">
              <a:extLst>
                <a:ext uri="{FF2B5EF4-FFF2-40B4-BE49-F238E27FC236}">
                  <a16:creationId xmlns:a16="http://schemas.microsoft.com/office/drawing/2014/main" id="{85E140EA-366C-4D67-BB17-2D9329276C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1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08 w 1488"/>
                <a:gd name="T7" fmla="*/ 186 h 204"/>
                <a:gd name="T8" fmla="*/ 1419 w 1488"/>
                <a:gd name="T9" fmla="*/ 204 h 204"/>
                <a:gd name="T10" fmla="*/ 141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Rectangle 13">
              <a:extLst>
                <a:ext uri="{FF2B5EF4-FFF2-40B4-BE49-F238E27FC236}">
                  <a16:creationId xmlns:a16="http://schemas.microsoft.com/office/drawing/2014/main" id="{F60BE468-A464-4F59-919B-CD1F398E35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067" name="Rectangle 14">
              <a:extLst>
                <a:ext uri="{FF2B5EF4-FFF2-40B4-BE49-F238E27FC236}">
                  <a16:creationId xmlns:a16="http://schemas.microsoft.com/office/drawing/2014/main" id="{6F51B35F-BA1F-43EE-B38C-FF833B4A52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grpSp>
          <p:nvGrpSpPr>
            <p:cNvPr id="2068" name="Group 15">
              <a:extLst>
                <a:ext uri="{FF2B5EF4-FFF2-40B4-BE49-F238E27FC236}">
                  <a16:creationId xmlns:a16="http://schemas.microsoft.com/office/drawing/2014/main" id="{6C857445-F596-42F3-AE34-1D21701293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069" name="Freeform 16">
                <a:extLst>
                  <a:ext uri="{FF2B5EF4-FFF2-40B4-BE49-F238E27FC236}">
                    <a16:creationId xmlns:a16="http://schemas.microsoft.com/office/drawing/2014/main" id="{C970A595-B2AA-4DD8-AC23-3C0B6805FD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0" name="Freeform 17">
                <a:extLst>
                  <a:ext uri="{FF2B5EF4-FFF2-40B4-BE49-F238E27FC236}">
                    <a16:creationId xmlns:a16="http://schemas.microsoft.com/office/drawing/2014/main" id="{BF55C68D-620B-4C4A-8851-C5172389FD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7 w 323"/>
                  <a:gd name="T13" fmla="*/ 18 h 162"/>
                  <a:gd name="T14" fmla="*/ 243 w 323"/>
                  <a:gd name="T15" fmla="*/ 54 h 162"/>
                  <a:gd name="T16" fmla="*/ 291 w 323"/>
                  <a:gd name="T17" fmla="*/ 90 h 162"/>
                  <a:gd name="T18" fmla="*/ 321 w 323"/>
                  <a:gd name="T19" fmla="*/ 114 h 162"/>
                  <a:gd name="T20" fmla="*/ 327 w 323"/>
                  <a:gd name="T21" fmla="*/ 126 h 162"/>
                  <a:gd name="T22" fmla="*/ 327 w 323"/>
                  <a:gd name="T23" fmla="*/ 126 h 162"/>
                  <a:gd name="T24" fmla="*/ 225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1" name="Freeform 18">
                <a:extLst>
                  <a:ext uri="{FF2B5EF4-FFF2-40B4-BE49-F238E27FC236}">
                    <a16:creationId xmlns:a16="http://schemas.microsoft.com/office/drawing/2014/main" id="{9C2F588B-10E9-44EE-A988-B6A6B2FF817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82 w 1250"/>
                  <a:gd name="T1" fmla="*/ 641 h 923"/>
                  <a:gd name="T2" fmla="*/ 1182 w 1250"/>
                  <a:gd name="T3" fmla="*/ 473 h 923"/>
                  <a:gd name="T4" fmla="*/ 1152 w 1250"/>
                  <a:gd name="T5" fmla="*/ 384 h 923"/>
                  <a:gd name="T6" fmla="*/ 1128 w 1250"/>
                  <a:gd name="T7" fmla="*/ 288 h 923"/>
                  <a:gd name="T8" fmla="*/ 1065 w 1250"/>
                  <a:gd name="T9" fmla="*/ 174 h 923"/>
                  <a:gd name="T10" fmla="*/ 993 w 1250"/>
                  <a:gd name="T11" fmla="*/ 96 h 923"/>
                  <a:gd name="T12" fmla="*/ 975 w 1250"/>
                  <a:gd name="T13" fmla="*/ 72 h 923"/>
                  <a:gd name="T14" fmla="*/ 903 w 1250"/>
                  <a:gd name="T15" fmla="*/ 18 h 923"/>
                  <a:gd name="T16" fmla="*/ 831 w 1250"/>
                  <a:gd name="T17" fmla="*/ 6 h 923"/>
                  <a:gd name="T18" fmla="*/ 720 w 1250"/>
                  <a:gd name="T19" fmla="*/ 24 h 923"/>
                  <a:gd name="T20" fmla="*/ 672 w 1250"/>
                  <a:gd name="T21" fmla="*/ 42 h 923"/>
                  <a:gd name="T22" fmla="*/ 576 w 1250"/>
                  <a:gd name="T23" fmla="*/ 120 h 923"/>
                  <a:gd name="T24" fmla="*/ 540 w 1250"/>
                  <a:gd name="T25" fmla="*/ 228 h 923"/>
                  <a:gd name="T26" fmla="*/ 517 w 1250"/>
                  <a:gd name="T27" fmla="*/ 348 h 923"/>
                  <a:gd name="T28" fmla="*/ 435 w 1250"/>
                  <a:gd name="T29" fmla="*/ 479 h 923"/>
                  <a:gd name="T30" fmla="*/ 417 w 1250"/>
                  <a:gd name="T31" fmla="*/ 539 h 923"/>
                  <a:gd name="T32" fmla="*/ 357 w 1250"/>
                  <a:gd name="T33" fmla="*/ 599 h 923"/>
                  <a:gd name="T34" fmla="*/ 309 w 1250"/>
                  <a:gd name="T35" fmla="*/ 629 h 923"/>
                  <a:gd name="T36" fmla="*/ 297 w 1250"/>
                  <a:gd name="T37" fmla="*/ 635 h 923"/>
                  <a:gd name="T38" fmla="*/ 261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4 w 1250"/>
                  <a:gd name="T47" fmla="*/ 869 h 923"/>
                  <a:gd name="T48" fmla="*/ 648 w 1250"/>
                  <a:gd name="T49" fmla="*/ 827 h 923"/>
                  <a:gd name="T50" fmla="*/ 708 w 1250"/>
                  <a:gd name="T51" fmla="*/ 725 h 923"/>
                  <a:gd name="T52" fmla="*/ 702 w 1250"/>
                  <a:gd name="T53" fmla="*/ 611 h 923"/>
                  <a:gd name="T54" fmla="*/ 788 w 1250"/>
                  <a:gd name="T55" fmla="*/ 551 h 923"/>
                  <a:gd name="T56" fmla="*/ 891 w 1250"/>
                  <a:gd name="T57" fmla="*/ 449 h 923"/>
                  <a:gd name="T58" fmla="*/ 921 w 1250"/>
                  <a:gd name="T59" fmla="*/ 414 h 923"/>
                  <a:gd name="T60" fmla="*/ 987 w 1250"/>
                  <a:gd name="T61" fmla="*/ 318 h 923"/>
                  <a:gd name="T62" fmla="*/ 1035 w 1250"/>
                  <a:gd name="T63" fmla="*/ 336 h 923"/>
                  <a:gd name="T64" fmla="*/ 1134 w 1250"/>
                  <a:gd name="T65" fmla="*/ 617 h 923"/>
                  <a:gd name="T66" fmla="*/ 1128 w 1250"/>
                  <a:gd name="T67" fmla="*/ 689 h 923"/>
                  <a:gd name="T68" fmla="*/ 1164 w 1250"/>
                  <a:gd name="T69" fmla="*/ 749 h 923"/>
                  <a:gd name="T70" fmla="*/ 1218 w 1250"/>
                  <a:gd name="T71" fmla="*/ 713 h 923"/>
                  <a:gd name="T72" fmla="*/ 1254 w 1250"/>
                  <a:gd name="T73" fmla="*/ 749 h 923"/>
                  <a:gd name="T74" fmla="*/ 1266 w 1250"/>
                  <a:gd name="T75" fmla="*/ 743 h 923"/>
                  <a:gd name="T76" fmla="*/ 702 w 1250"/>
                  <a:gd name="T77" fmla="*/ 264 h 923"/>
                  <a:gd name="T78" fmla="*/ 796 w 1250"/>
                  <a:gd name="T79" fmla="*/ 372 h 923"/>
                  <a:gd name="T80" fmla="*/ 774 w 1250"/>
                  <a:gd name="T81" fmla="*/ 443 h 923"/>
                  <a:gd name="T82" fmla="*/ 714 w 1250"/>
                  <a:gd name="T83" fmla="*/ 515 h 923"/>
                  <a:gd name="T84" fmla="*/ 666 w 1250"/>
                  <a:gd name="T85" fmla="*/ 569 h 923"/>
                  <a:gd name="T86" fmla="*/ 624 w 1250"/>
                  <a:gd name="T87" fmla="*/ 593 h 923"/>
                  <a:gd name="T88" fmla="*/ 582 w 1250"/>
                  <a:gd name="T89" fmla="*/ 617 h 923"/>
                  <a:gd name="T90" fmla="*/ 570 w 1250"/>
                  <a:gd name="T91" fmla="*/ 707 h 923"/>
                  <a:gd name="T92" fmla="*/ 357 w 1250"/>
                  <a:gd name="T93" fmla="*/ 755 h 923"/>
                  <a:gd name="T94" fmla="*/ 393 w 1250"/>
                  <a:gd name="T95" fmla="*/ 641 h 923"/>
                  <a:gd name="T96" fmla="*/ 429 w 1250"/>
                  <a:gd name="T97" fmla="*/ 647 h 923"/>
                  <a:gd name="T98" fmla="*/ 447 w 1250"/>
                  <a:gd name="T99" fmla="*/ 617 h 923"/>
                  <a:gd name="T100" fmla="*/ 576 w 1250"/>
                  <a:gd name="T101" fmla="*/ 515 h 923"/>
                  <a:gd name="T102" fmla="*/ 624 w 1250"/>
                  <a:gd name="T103" fmla="*/ 473 h 923"/>
                  <a:gd name="T104" fmla="*/ 648 w 1250"/>
                  <a:gd name="T105" fmla="*/ 396 h 923"/>
                  <a:gd name="T106" fmla="*/ 648 w 1250"/>
                  <a:gd name="T107" fmla="*/ 378 h 923"/>
                  <a:gd name="T108" fmla="*/ 672 w 1250"/>
                  <a:gd name="T109" fmla="*/ 270 h 923"/>
                  <a:gd name="T110" fmla="*/ 690 w 1250"/>
                  <a:gd name="T111" fmla="*/ 192 h 923"/>
                  <a:gd name="T112" fmla="*/ 702 w 1250"/>
                  <a:gd name="T113" fmla="*/ 264 h 923"/>
                  <a:gd name="T114" fmla="*/ 540 w 1250"/>
                  <a:gd name="T115" fmla="*/ 455 h 923"/>
                  <a:gd name="T116" fmla="*/ 642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2" name="Freeform 19">
                <a:extLst>
                  <a:ext uri="{FF2B5EF4-FFF2-40B4-BE49-F238E27FC236}">
                    <a16:creationId xmlns:a16="http://schemas.microsoft.com/office/drawing/2014/main" id="{92D2968E-8040-4872-A69B-4F903E0AB6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3" name="Freeform 20">
                <a:extLst>
                  <a:ext uri="{FF2B5EF4-FFF2-40B4-BE49-F238E27FC236}">
                    <a16:creationId xmlns:a16="http://schemas.microsoft.com/office/drawing/2014/main" id="{D169C80C-9CCF-4464-8C81-4318DFB3CF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4" name="Freeform 21">
                <a:extLst>
                  <a:ext uri="{FF2B5EF4-FFF2-40B4-BE49-F238E27FC236}">
                    <a16:creationId xmlns:a16="http://schemas.microsoft.com/office/drawing/2014/main" id="{8F96142F-D28F-432A-A724-AF8D3A77CC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5" name="Freeform 22">
                <a:extLst>
                  <a:ext uri="{FF2B5EF4-FFF2-40B4-BE49-F238E27FC236}">
                    <a16:creationId xmlns:a16="http://schemas.microsoft.com/office/drawing/2014/main" id="{2BEB453B-8628-406F-AA53-D63F56EF77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6" name="Freeform 23">
                <a:extLst>
                  <a:ext uri="{FF2B5EF4-FFF2-40B4-BE49-F238E27FC236}">
                    <a16:creationId xmlns:a16="http://schemas.microsoft.com/office/drawing/2014/main" id="{C5AA371A-0C4D-475F-B519-5811186324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7" name="Freeform 24">
                <a:extLst>
                  <a:ext uri="{FF2B5EF4-FFF2-40B4-BE49-F238E27FC236}">
                    <a16:creationId xmlns:a16="http://schemas.microsoft.com/office/drawing/2014/main" id="{A2270319-F6C3-4563-9DCE-37C04E59EA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8" name="Freeform 25">
                <a:extLst>
                  <a:ext uri="{FF2B5EF4-FFF2-40B4-BE49-F238E27FC236}">
                    <a16:creationId xmlns:a16="http://schemas.microsoft.com/office/drawing/2014/main" id="{A1A751A8-446B-429A-B6B6-3660BD0D99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2 w 72"/>
                  <a:gd name="T3" fmla="*/ 24 h 54"/>
                  <a:gd name="T4" fmla="*/ 64 w 72"/>
                  <a:gd name="T5" fmla="*/ 12 h 54"/>
                  <a:gd name="T6" fmla="*/ 70 w 72"/>
                  <a:gd name="T7" fmla="*/ 6 h 54"/>
                  <a:gd name="T8" fmla="*/ 76 w 72"/>
                  <a:gd name="T9" fmla="*/ 0 h 54"/>
                  <a:gd name="T10" fmla="*/ 46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9" name="Freeform 26">
                <a:extLst>
                  <a:ext uri="{FF2B5EF4-FFF2-40B4-BE49-F238E27FC236}">
                    <a16:creationId xmlns:a16="http://schemas.microsoft.com/office/drawing/2014/main" id="{13DEDB77-3A8C-425F-9BBC-0B04CE6147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0" name="Freeform 27">
                <a:extLst>
                  <a:ext uri="{FF2B5EF4-FFF2-40B4-BE49-F238E27FC236}">
                    <a16:creationId xmlns:a16="http://schemas.microsoft.com/office/drawing/2014/main" id="{A5003FB6-1AD4-4D93-80C1-8EEB951E21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1" name="Freeform 28">
                <a:extLst>
                  <a:ext uri="{FF2B5EF4-FFF2-40B4-BE49-F238E27FC236}">
                    <a16:creationId xmlns:a16="http://schemas.microsoft.com/office/drawing/2014/main" id="{40FDF043-D82D-4E64-A0AE-33F9574CF4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1 w 287"/>
                  <a:gd name="T1" fmla="*/ 0 h 84"/>
                  <a:gd name="T2" fmla="*/ 0 w 287"/>
                  <a:gd name="T3" fmla="*/ 84 h 84"/>
                  <a:gd name="T4" fmla="*/ 172 w 287"/>
                  <a:gd name="T5" fmla="*/ 36 h 84"/>
                  <a:gd name="T6" fmla="*/ 114 w 287"/>
                  <a:gd name="T7" fmla="*/ 60 h 84"/>
                  <a:gd name="T8" fmla="*/ 280 w 287"/>
                  <a:gd name="T9" fmla="*/ 18 h 84"/>
                  <a:gd name="T10" fmla="*/ 291 w 287"/>
                  <a:gd name="T11" fmla="*/ 0 h 84"/>
                  <a:gd name="T12" fmla="*/ 291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2" name="Freeform 29">
                <a:extLst>
                  <a:ext uri="{FF2B5EF4-FFF2-40B4-BE49-F238E27FC236}">
                    <a16:creationId xmlns:a16="http://schemas.microsoft.com/office/drawing/2014/main" id="{14C40C31-4B22-4CF6-9E8D-91FF86941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3" name="Freeform 30">
                <a:extLst>
                  <a:ext uri="{FF2B5EF4-FFF2-40B4-BE49-F238E27FC236}">
                    <a16:creationId xmlns:a16="http://schemas.microsoft.com/office/drawing/2014/main" id="{500A8B2B-219F-4917-9374-E1DE1F335D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4" name="Freeform 31">
                <a:extLst>
                  <a:ext uri="{FF2B5EF4-FFF2-40B4-BE49-F238E27FC236}">
                    <a16:creationId xmlns:a16="http://schemas.microsoft.com/office/drawing/2014/main" id="{DFBAA074-E098-4E71-A417-7A85ECCB43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5" name="Freeform 32">
                <a:extLst>
                  <a:ext uri="{FF2B5EF4-FFF2-40B4-BE49-F238E27FC236}">
                    <a16:creationId xmlns:a16="http://schemas.microsoft.com/office/drawing/2014/main" id="{47B680C1-2EC2-47C1-9498-24786DCAB5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6" name="Freeform 33">
                <a:extLst>
                  <a:ext uri="{FF2B5EF4-FFF2-40B4-BE49-F238E27FC236}">
                    <a16:creationId xmlns:a16="http://schemas.microsoft.com/office/drawing/2014/main" id="{FF9F50F7-422A-40DB-BCB2-C28B197E80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7" name="Freeform 34">
                <a:extLst>
                  <a:ext uri="{FF2B5EF4-FFF2-40B4-BE49-F238E27FC236}">
                    <a16:creationId xmlns:a16="http://schemas.microsoft.com/office/drawing/2014/main" id="{9A184E9D-0653-434C-A583-10502B6308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8" name="Freeform 35">
                <a:extLst>
                  <a:ext uri="{FF2B5EF4-FFF2-40B4-BE49-F238E27FC236}">
                    <a16:creationId xmlns:a16="http://schemas.microsoft.com/office/drawing/2014/main" id="{827211D9-12A0-4954-BACA-96752D1F94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9" name="Freeform 36">
                <a:extLst>
                  <a:ext uri="{FF2B5EF4-FFF2-40B4-BE49-F238E27FC236}">
                    <a16:creationId xmlns:a16="http://schemas.microsoft.com/office/drawing/2014/main" id="{038B5C2B-C78E-456A-9D18-A7CD6E8979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0" name="Freeform 37">
                <a:extLst>
                  <a:ext uri="{FF2B5EF4-FFF2-40B4-BE49-F238E27FC236}">
                    <a16:creationId xmlns:a16="http://schemas.microsoft.com/office/drawing/2014/main" id="{E70B1F94-C44D-4648-87DC-C86BAC3070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1" name="Freeform 38">
                <a:extLst>
                  <a:ext uri="{FF2B5EF4-FFF2-40B4-BE49-F238E27FC236}">
                    <a16:creationId xmlns:a16="http://schemas.microsoft.com/office/drawing/2014/main" id="{2F4F7948-EF25-4622-ADE7-3BF862A1C5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2" name="Freeform 39">
                <a:extLst>
                  <a:ext uri="{FF2B5EF4-FFF2-40B4-BE49-F238E27FC236}">
                    <a16:creationId xmlns:a16="http://schemas.microsoft.com/office/drawing/2014/main" id="{AA04C09D-7326-4D93-8FCA-50130408B4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3" name="Freeform 40">
                <a:extLst>
                  <a:ext uri="{FF2B5EF4-FFF2-40B4-BE49-F238E27FC236}">
                    <a16:creationId xmlns:a16="http://schemas.microsoft.com/office/drawing/2014/main" id="{30A9F227-2A21-43F1-B8E0-9B80FD775F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5033" name="Rectangle 41">
            <a:extLst>
              <a:ext uri="{FF2B5EF4-FFF2-40B4-BE49-F238E27FC236}">
                <a16:creationId xmlns:a16="http://schemas.microsoft.com/office/drawing/2014/main" id="{F4723A47-C3E4-43E9-BA97-3C9D6EAA8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85034" name="Rectangle 42">
            <a:extLst>
              <a:ext uri="{FF2B5EF4-FFF2-40B4-BE49-F238E27FC236}">
                <a16:creationId xmlns:a16="http://schemas.microsoft.com/office/drawing/2014/main" id="{1A8858F3-0D44-48DC-8836-F28F7F2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5035" name="Rectangle 43">
            <a:extLst>
              <a:ext uri="{FF2B5EF4-FFF2-40B4-BE49-F238E27FC236}">
                <a16:creationId xmlns:a16="http://schemas.microsoft.com/office/drawing/2014/main" id="{BFAF5981-A945-47B2-B886-DFEA15F86F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5036" name="Rectangle 44">
            <a:extLst>
              <a:ext uri="{FF2B5EF4-FFF2-40B4-BE49-F238E27FC236}">
                <a16:creationId xmlns:a16="http://schemas.microsoft.com/office/drawing/2014/main" id="{4AD01D04-41F5-4921-B67E-85535F0DAB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5037" name="Rectangle 45">
            <a:extLst>
              <a:ext uri="{FF2B5EF4-FFF2-40B4-BE49-F238E27FC236}">
                <a16:creationId xmlns:a16="http://schemas.microsoft.com/office/drawing/2014/main" id="{1EC1BD6B-6F41-4C2F-BC89-58FAA772CA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BF6676-96CF-4FB9-91E0-853B2CE08FB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inosaurusblog.wordpress.com/2008/08/31/718667-jak-je-to-s-nejvyssi-rychlosti-clovek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405FDB8-5AD6-4599-8411-8E3364776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Speed ​​</a:t>
            </a:r>
            <a:r>
              <a:rPr lang="cs-CZ" dirty="0" err="1"/>
              <a:t>ability</a:t>
            </a:r>
            <a:br>
              <a:rPr lang="cs-CZ" dirty="0"/>
            </a:br>
            <a:r>
              <a:rPr lang="cs-CZ" sz="2000" dirty="0"/>
              <a:t>(speed, speed)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AB8E6A7-8656-41CD-903D-EBCF6E363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defRPr/>
            </a:pPr>
            <a:r>
              <a:rPr lang="cs-CZ" sz="2000" dirty="0" err="1"/>
              <a:t>Ability</a:t>
            </a:r>
            <a:r>
              <a:rPr lang="cs-CZ" sz="2000" dirty="0"/>
              <a:t> to </a:t>
            </a:r>
            <a:r>
              <a:rPr lang="cs-CZ" sz="2000" dirty="0" err="1"/>
              <a:t>perform</a:t>
            </a:r>
            <a:r>
              <a:rPr lang="cs-CZ" sz="2000" dirty="0"/>
              <a:t> a motor </a:t>
            </a:r>
            <a:r>
              <a:rPr lang="cs-CZ" sz="2000" dirty="0" err="1"/>
              <a:t>activity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perform</a:t>
            </a:r>
            <a:r>
              <a:rPr lang="cs-CZ" sz="2000" dirty="0"/>
              <a:t> a </a:t>
            </a:r>
            <a:r>
              <a:rPr lang="cs-CZ" sz="2000" dirty="0" err="1"/>
              <a:t>certain</a:t>
            </a:r>
            <a:r>
              <a:rPr lang="cs-CZ" sz="2000" dirty="0"/>
              <a:t> </a:t>
            </a:r>
            <a:r>
              <a:rPr lang="cs-CZ" sz="2000" dirty="0" err="1"/>
              <a:t>movement</a:t>
            </a:r>
            <a:r>
              <a:rPr lang="cs-CZ" sz="2000" dirty="0"/>
              <a:t> </a:t>
            </a:r>
            <a:r>
              <a:rPr lang="cs-CZ" sz="2000" dirty="0" err="1"/>
              <a:t>task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shortest</a:t>
            </a:r>
            <a:r>
              <a:rPr lang="cs-CZ" sz="2000" dirty="0"/>
              <a:t> </a:t>
            </a:r>
            <a:r>
              <a:rPr lang="cs-CZ" sz="2000" dirty="0" err="1"/>
              <a:t>possible</a:t>
            </a:r>
            <a:r>
              <a:rPr lang="cs-CZ" sz="2000" dirty="0"/>
              <a:t> </a:t>
            </a:r>
            <a:r>
              <a:rPr lang="cs-CZ" sz="2000" dirty="0" err="1"/>
              <a:t>time</a:t>
            </a:r>
            <a:r>
              <a:rPr lang="cs-CZ" sz="2000" dirty="0"/>
              <a:t>. At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same</a:t>
            </a:r>
            <a:r>
              <a:rPr lang="cs-CZ" sz="2000" dirty="0"/>
              <a:t> </a:t>
            </a:r>
            <a:r>
              <a:rPr lang="cs-CZ" sz="2000" dirty="0" err="1"/>
              <a:t>time</a:t>
            </a:r>
            <a:r>
              <a:rPr lang="cs-CZ" sz="2000" dirty="0"/>
              <a:t>,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assumed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activity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rather</a:t>
            </a:r>
            <a:r>
              <a:rPr lang="cs-CZ" sz="2000" dirty="0"/>
              <a:t> </a:t>
            </a:r>
            <a:r>
              <a:rPr lang="cs-CZ" sz="2000" dirty="0" err="1"/>
              <a:t>short</a:t>
            </a:r>
            <a:r>
              <a:rPr lang="cs-CZ" sz="2000" dirty="0"/>
              <a:t>-term in </a:t>
            </a:r>
            <a:r>
              <a:rPr lang="cs-CZ" sz="2000" dirty="0" err="1"/>
              <a:t>nature</a:t>
            </a:r>
            <a:r>
              <a:rPr lang="cs-CZ" sz="2000" dirty="0"/>
              <a:t> (max. 15 to 20 s),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not </a:t>
            </a:r>
            <a:r>
              <a:rPr lang="cs-CZ" sz="2000" dirty="0" err="1"/>
              <a:t>too</a:t>
            </a:r>
            <a:r>
              <a:rPr lang="cs-CZ" sz="2000" dirty="0"/>
              <a:t> </a:t>
            </a:r>
            <a:r>
              <a:rPr lang="cs-CZ" sz="2000" dirty="0" err="1"/>
              <a:t>complex</a:t>
            </a:r>
            <a:r>
              <a:rPr lang="cs-CZ" sz="2000" dirty="0"/>
              <a:t> and </a:t>
            </a:r>
            <a:r>
              <a:rPr lang="cs-CZ" sz="2000" dirty="0" err="1"/>
              <a:t>coordinatingly</a:t>
            </a:r>
            <a:r>
              <a:rPr lang="cs-CZ" sz="2000" dirty="0"/>
              <a:t> </a:t>
            </a:r>
            <a:r>
              <a:rPr lang="cs-CZ" sz="2000" dirty="0" err="1"/>
              <a:t>demanding</a:t>
            </a:r>
            <a:r>
              <a:rPr lang="cs-CZ" sz="2000" dirty="0"/>
              <a:t> and </a:t>
            </a:r>
            <a:r>
              <a:rPr lang="cs-CZ" sz="2000" dirty="0" err="1"/>
              <a:t>does</a:t>
            </a:r>
            <a:r>
              <a:rPr lang="cs-CZ" sz="2000" dirty="0"/>
              <a:t> not </a:t>
            </a:r>
            <a:r>
              <a:rPr lang="cs-CZ" sz="2000" dirty="0" err="1"/>
              <a:t>require</a:t>
            </a:r>
            <a:r>
              <a:rPr lang="cs-CZ" sz="2000" dirty="0"/>
              <a:t> </a:t>
            </a:r>
            <a:r>
              <a:rPr lang="cs-CZ" sz="2000" dirty="0" err="1"/>
              <a:t>overcoming</a:t>
            </a:r>
            <a:r>
              <a:rPr lang="cs-CZ" sz="2000" dirty="0"/>
              <a:t> </a:t>
            </a:r>
            <a:r>
              <a:rPr lang="cs-CZ" sz="2000" dirty="0" err="1"/>
              <a:t>greater</a:t>
            </a:r>
            <a:r>
              <a:rPr lang="cs-CZ" sz="2000" dirty="0"/>
              <a:t> </a:t>
            </a:r>
            <a:r>
              <a:rPr lang="cs-CZ" sz="2000" dirty="0" err="1"/>
              <a:t>resistance</a:t>
            </a:r>
            <a:r>
              <a:rPr lang="cs-CZ" sz="2000" dirty="0"/>
              <a:t>. (</a:t>
            </a:r>
            <a:r>
              <a:rPr lang="cs-CZ" sz="2000" dirty="0" err="1"/>
              <a:t>Čelikovský</a:t>
            </a:r>
            <a:r>
              <a:rPr lang="cs-CZ" sz="2000" dirty="0"/>
              <a:t>, 1990)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609600" indent="-609600" algn="l" rtl="0" eaLnBrk="1" hangingPunct="1">
              <a:defRPr/>
            </a:pPr>
            <a:r>
              <a:rPr lang="cs-CZ" sz="2000" dirty="0" err="1"/>
              <a:t>Ability</a:t>
            </a:r>
            <a:r>
              <a:rPr lang="cs-CZ" sz="2000" dirty="0"/>
              <a:t> to </a:t>
            </a:r>
            <a:r>
              <a:rPr lang="cs-CZ" sz="2000" dirty="0" err="1"/>
              <a:t>perform</a:t>
            </a:r>
            <a:r>
              <a:rPr lang="cs-CZ" sz="2000" dirty="0"/>
              <a:t> motor </a:t>
            </a:r>
            <a:r>
              <a:rPr lang="cs-CZ" sz="2000" dirty="0" err="1"/>
              <a:t>activity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perform</a:t>
            </a:r>
            <a:r>
              <a:rPr lang="cs-CZ" sz="2000" dirty="0"/>
              <a:t> a </a:t>
            </a:r>
            <a:r>
              <a:rPr lang="cs-CZ" sz="2000" dirty="0" err="1"/>
              <a:t>certain</a:t>
            </a:r>
            <a:r>
              <a:rPr lang="cs-CZ" sz="2000" dirty="0"/>
              <a:t> </a:t>
            </a:r>
            <a:r>
              <a:rPr lang="cs-CZ" sz="2000" dirty="0" err="1"/>
              <a:t>physical</a:t>
            </a:r>
            <a:r>
              <a:rPr lang="cs-CZ" sz="2000" dirty="0"/>
              <a:t> </a:t>
            </a:r>
            <a:r>
              <a:rPr lang="cs-CZ" sz="2000" dirty="0" err="1"/>
              <a:t>task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shortest</a:t>
            </a:r>
            <a:r>
              <a:rPr lang="cs-CZ" sz="2000" dirty="0"/>
              <a:t> </a:t>
            </a:r>
            <a:r>
              <a:rPr lang="cs-CZ" sz="2000" dirty="0" err="1"/>
              <a:t>possible</a:t>
            </a:r>
            <a:r>
              <a:rPr lang="cs-CZ" sz="2000" dirty="0"/>
              <a:t> </a:t>
            </a:r>
            <a:r>
              <a:rPr lang="cs-CZ" sz="2000" dirty="0" err="1"/>
              <a:t>time</a:t>
            </a:r>
            <a:r>
              <a:rPr lang="cs-CZ" sz="2000" dirty="0"/>
              <a:t> (Kovář in: </a:t>
            </a:r>
            <a:r>
              <a:rPr lang="cs-CZ" sz="2000" dirty="0" err="1"/>
              <a:t>Čelikovský</a:t>
            </a:r>
            <a:r>
              <a:rPr lang="cs-CZ" sz="2000" dirty="0"/>
              <a:t> 1990).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09E5D-CFA9-4712-A386-3AD5C88E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m. analytical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7F4272-5F2D-49F5-8C17-19101FCE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400" dirty="0"/>
              <a:t>It presupposes the division of the movement structure into sub-parts and the stimulation of these parts separately.</a:t>
            </a:r>
          </a:p>
          <a:p>
            <a:pPr algn="l" rtl="0">
              <a:defRPr/>
            </a:pPr>
            <a:endParaRPr lang="cs-CZ" sz="2400" dirty="0"/>
          </a:p>
          <a:p>
            <a:pPr algn="l" rtl="0">
              <a:defRPr/>
            </a:pPr>
            <a:r>
              <a:rPr lang="cs-CZ" sz="2400" dirty="0"/>
              <a:t>Example:</a:t>
            </a:r>
          </a:p>
          <a:p>
            <a:pPr algn="l" rtl="0">
              <a:defRPr/>
            </a:pPr>
            <a:r>
              <a:rPr lang="cs-CZ" sz="2400" dirty="0"/>
              <a:t>The player jumps at the time of seeing the ball.</a:t>
            </a:r>
          </a:p>
          <a:p>
            <a:pPr algn="l" rtl="0">
              <a:defRPr/>
            </a:pPr>
            <a:r>
              <a:rPr lang="cs-CZ" sz="2400" dirty="0"/>
              <a:t>Number of repetitions: 8</a:t>
            </a:r>
          </a:p>
          <a:p>
            <a:pPr algn="l" rtl="0">
              <a:defRPr/>
            </a:pPr>
            <a:r>
              <a:rPr lang="cs-CZ" sz="2400" dirty="0"/>
              <a:t>Number of series: 3</a:t>
            </a:r>
          </a:p>
          <a:p>
            <a:pPr algn="l" rtl="0">
              <a:defRPr/>
            </a:pPr>
            <a:r>
              <a:rPr lang="cs-CZ" sz="2400" dirty="0"/>
              <a:t>Rest interval between sets: 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r>
              <a:rPr lang="cs-CZ" sz="2400" dirty="0"/>
              <a:t> 2 minutes.</a:t>
            </a:r>
          </a:p>
        </p:txBody>
      </p:sp>
      <p:pic>
        <p:nvPicPr>
          <p:cNvPr id="12292" name="Picture 2" descr="https://encrypted-tbn2.gstatic.com/images?q=tbn:ANd9GcQ-ymuKxIyCIccYcQHCTKRgv02uuoMc03eNuR5A3UNtEnclL4Zu9g">
            <a:extLst>
              <a:ext uri="{FF2B5EF4-FFF2-40B4-BE49-F238E27FC236}">
                <a16:creationId xmlns:a16="http://schemas.microsoft.com/office/drawing/2014/main" id="{BC8EFD7F-8520-443A-A890-B7EC4A0E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221163"/>
            <a:ext cx="3048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D18911FE-F5EA-4BA7-8928-47DAE8202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sz="4000" dirty="0"/>
              <a:t>Methods of acyclic MS development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48039275-C653-4DFD-B118-3C2749330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Repetition</a:t>
            </a:r>
          </a:p>
          <a:p>
            <a:pPr algn="l" rtl="0" eaLnBrk="1" hangingPunct="1">
              <a:defRPr/>
            </a:pPr>
            <a:r>
              <a:rPr lang="cs-CZ" dirty="0"/>
              <a:t>Speed </a:t>
            </a:r>
          </a:p>
          <a:p>
            <a:pPr algn="l" rtl="0" eaLnBrk="1" hangingPunct="1">
              <a:defRPr/>
            </a:pPr>
            <a:r>
              <a:rPr lang="cs-CZ" dirty="0"/>
              <a:t>Contrasting</a:t>
            </a:r>
          </a:p>
          <a:p>
            <a:pPr algn="l" rtl="0" eaLnBrk="1" hangingPunct="1">
              <a:defRPr/>
            </a:pPr>
            <a:r>
              <a:rPr lang="cs-CZ" dirty="0" err="1"/>
              <a:t>Plyometric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7B80F-DCD7-4CF4-8DC3-D9FEB761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m. repetition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35E764-D294-4645-BCC6-64BFBB392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400" dirty="0"/>
              <a:t>Repetition of physical exercises with maximum speed, when the rest interval ensures a relatively full resumption of activity to the initial level.</a:t>
            </a:r>
          </a:p>
          <a:p>
            <a:pPr algn="l" rtl="0">
              <a:defRPr/>
            </a:pPr>
            <a:endParaRPr lang="cs-CZ" sz="2400" dirty="0"/>
          </a:p>
          <a:p>
            <a:pPr algn="l" rtl="0">
              <a:defRPr/>
            </a:pPr>
            <a:r>
              <a:rPr lang="cs-CZ" sz="2400" dirty="0"/>
              <a:t>Example:</a:t>
            </a:r>
          </a:p>
          <a:p>
            <a:pPr algn="l" rtl="0">
              <a:defRPr/>
            </a:pPr>
            <a:r>
              <a:rPr lang="cs-CZ" sz="2400" dirty="0"/>
              <a:t>Punches the edge of a hand into a punching bag.</a:t>
            </a:r>
          </a:p>
          <a:p>
            <a:pPr algn="l" rtl="0">
              <a:defRPr/>
            </a:pPr>
            <a:r>
              <a:rPr lang="cs-CZ" sz="2400" dirty="0"/>
              <a:t>Intensity: maximum.</a:t>
            </a:r>
          </a:p>
          <a:p>
            <a:pPr algn="l" rtl="0">
              <a:defRPr/>
            </a:pPr>
            <a:r>
              <a:rPr lang="cs-CZ" sz="2400" dirty="0"/>
              <a:t>Number of repetitions: 10x.</a:t>
            </a:r>
          </a:p>
          <a:p>
            <a:pPr algn="l" rtl="0">
              <a:defRPr/>
            </a:pPr>
            <a:r>
              <a:rPr lang="cs-CZ" sz="2400" dirty="0"/>
              <a:t>Number of series: 5.</a:t>
            </a:r>
          </a:p>
          <a:p>
            <a:pPr algn="l" rtl="0">
              <a:defRPr/>
            </a:pPr>
            <a:r>
              <a:rPr lang="cs-CZ" sz="2400" dirty="0"/>
              <a:t>Rest interval between sets: 2 minutes.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1B71F-AC27-4578-9CBB-9FFF075A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m. speed </a:t>
            </a:r>
            <a:r>
              <a:rPr lang="cs-CZ" sz="2000" dirty="0"/>
              <a:t>(speed force, dynamic efforts)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9A7058-806A-4908-98E3-B13F372CF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1600" dirty="0"/>
              <a:t>Medium resistance (30 - 60% of maximum). This range ensures both the application of the force aspect, as well as the fulfillment of the conditions for fast movement and the assumption of fast fiber stimulation.</a:t>
            </a:r>
          </a:p>
          <a:p>
            <a:pPr algn="l" rtl="0">
              <a:defRPr/>
            </a:pPr>
            <a:r>
              <a:rPr lang="cs-CZ" sz="1600" dirty="0"/>
              <a:t>The speed of the exercise is therefore high to maximum</a:t>
            </a:r>
          </a:p>
          <a:p>
            <a:pPr algn="l" rtl="0">
              <a:defRPr/>
            </a:pPr>
            <a:r>
              <a:rPr lang="cs-CZ" sz="1600" dirty="0"/>
              <a:t>The number of repetitions is between 6 - 12. </a:t>
            </a:r>
          </a:p>
          <a:p>
            <a:pPr algn="l" rtl="0">
              <a:defRPr/>
            </a:pPr>
            <a:r>
              <a:rPr lang="cs-CZ" sz="1600" dirty="0"/>
              <a:t>Exercise time should not exceed 15 s </a:t>
            </a:r>
          </a:p>
          <a:p>
            <a:pPr algn="l" rtl="0">
              <a:defRPr/>
            </a:pPr>
            <a:r>
              <a:rPr lang="cs-CZ" sz="1600" dirty="0"/>
              <a:t>The speed should not fall below 50% of the speed of the same movement without resistance. This also determines the number of repetitions, which has an individual character. Decrease</a:t>
            </a:r>
          </a:p>
          <a:p>
            <a:pPr algn="l" rtl="0">
              <a:defRPr/>
            </a:pPr>
            <a:r>
              <a:rPr lang="cs-CZ" sz="1600" dirty="0"/>
              <a:t>speed below 50% is a signal to end the exercise (Dovalil, 2002).</a:t>
            </a:r>
          </a:p>
          <a:p>
            <a:pPr algn="l" rtl="0">
              <a:defRPr/>
            </a:pPr>
            <a:endParaRPr lang="cs-CZ" sz="1600" dirty="0"/>
          </a:p>
          <a:p>
            <a:pPr algn="l" rtl="0">
              <a:defRPr/>
            </a:pPr>
            <a:r>
              <a:rPr lang="cs-CZ" sz="1600" dirty="0"/>
              <a:t>Example:</a:t>
            </a:r>
          </a:p>
          <a:p>
            <a:pPr algn="l" rtl="0">
              <a:defRPr/>
            </a:pPr>
            <a:r>
              <a:rPr lang="cs-CZ" sz="1600" dirty="0"/>
              <a:t>Repeated </a:t>
            </a:r>
            <a:r>
              <a:rPr lang="cs-CZ" sz="1600" dirty="0" err="1"/>
              <a:t>blocking</a:t>
            </a:r>
            <a:r>
              <a:rPr lang="cs-CZ" sz="1600" dirty="0"/>
              <a:t> jump with 10 kg vest.</a:t>
            </a:r>
          </a:p>
          <a:p>
            <a:pPr algn="l" rtl="0">
              <a:defRPr/>
            </a:pPr>
            <a:r>
              <a:rPr lang="cs-CZ" sz="1600" dirty="0"/>
              <a:t>Intensity: maximum.</a:t>
            </a:r>
          </a:p>
          <a:p>
            <a:pPr algn="l" rtl="0">
              <a:defRPr/>
            </a:pPr>
            <a:r>
              <a:rPr lang="cs-CZ" sz="1600" dirty="0"/>
              <a:t>Number of repetitions: 6x</a:t>
            </a:r>
          </a:p>
          <a:p>
            <a:pPr algn="l" rtl="0">
              <a:defRPr/>
            </a:pPr>
            <a:r>
              <a:rPr lang="cs-CZ" sz="1600" dirty="0"/>
              <a:t>Number of series: 5</a:t>
            </a:r>
          </a:p>
          <a:p>
            <a:pPr algn="l" rtl="0">
              <a:defRPr/>
            </a:pPr>
            <a:r>
              <a:rPr lang="cs-CZ" sz="1600" dirty="0"/>
              <a:t>Rest interval between sets: 2,2,3,3 minutes.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F3692-8CDF-4085-B18F-7CA0C337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m. contrasting </a:t>
            </a:r>
            <a:r>
              <a:rPr lang="cs-CZ" sz="3200" dirty="0"/>
              <a:t>(variable action)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A58DA4-921C-46B7-8704-BEDE6CAB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000" dirty="0"/>
              <a:t>IN </a:t>
            </a:r>
            <a:r>
              <a:rPr lang="cs-CZ" sz="2800" dirty="0"/>
              <a:t>framework</a:t>
            </a:r>
            <a:r>
              <a:rPr lang="cs-CZ" sz="2000" dirty="0"/>
              <a:t> one </a:t>
            </a:r>
            <a:r>
              <a:rPr lang="cs-CZ" sz="1400" dirty="0"/>
              <a:t>training</a:t>
            </a:r>
            <a:r>
              <a:rPr lang="cs-CZ" sz="2000" dirty="0"/>
              <a:t> </a:t>
            </a:r>
            <a:r>
              <a:rPr lang="cs-CZ" sz="2800" dirty="0"/>
              <a:t>units</a:t>
            </a:r>
            <a:r>
              <a:rPr lang="cs-CZ" sz="2000" dirty="0"/>
              <a:t> se </a:t>
            </a:r>
            <a:r>
              <a:rPr lang="cs-CZ" sz="2000" b="1" dirty="0"/>
              <a:t>they take turns</a:t>
            </a:r>
            <a:r>
              <a:rPr lang="cs-CZ" sz="2000" dirty="0"/>
              <a:t> </a:t>
            </a:r>
            <a:r>
              <a:rPr lang="cs-CZ" sz="2000" dirty="0" err="1"/>
              <a:t>various</a:t>
            </a:r>
            <a:r>
              <a:rPr lang="cs-CZ" sz="2000" dirty="0"/>
              <a:t> </a:t>
            </a:r>
            <a:r>
              <a:rPr lang="cs-CZ" sz="2000" dirty="0" err="1"/>
              <a:t>resist</a:t>
            </a:r>
            <a:r>
              <a:rPr lang="cs-CZ" sz="2000" dirty="0"/>
              <a:t> </a:t>
            </a:r>
            <a:r>
              <a:rPr lang="cs-CZ" sz="4000" dirty="0" err="1"/>
              <a:t>sizes</a:t>
            </a:r>
            <a:r>
              <a:rPr lang="cs-CZ" sz="4000" dirty="0"/>
              <a:t>.</a:t>
            </a:r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 algn="l" rtl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algn="l" rtl="0">
              <a:defRPr/>
            </a:pPr>
            <a:r>
              <a:rPr lang="cs-CZ" sz="1800" dirty="0"/>
              <a:t>Example:</a:t>
            </a:r>
          </a:p>
          <a:p>
            <a:pPr algn="l" rtl="0">
              <a:defRPr/>
            </a:pPr>
            <a:r>
              <a:rPr lang="cs-CZ" sz="1800" dirty="0"/>
              <a:t>Squat with a barbell on the back - we alternate a series with a weight of 60% of a maximum of 5 repetitions. With a series of 40% maximum 10 repetitions.</a:t>
            </a:r>
          </a:p>
          <a:p>
            <a:pPr algn="l" rtl="0">
              <a:defRPr/>
            </a:pPr>
            <a:r>
              <a:rPr lang="cs-CZ" sz="1800" dirty="0"/>
              <a:t>We can also change the weight during the series and adjust the number of repetitions accordingly.</a:t>
            </a:r>
          </a:p>
          <a:p>
            <a:pPr algn="l" rtl="0">
              <a:defRPr/>
            </a:pPr>
            <a:r>
              <a:rPr lang="cs-CZ" sz="1800" dirty="0"/>
              <a:t>Intensity: maximum.</a:t>
            </a:r>
          </a:p>
          <a:p>
            <a:pPr algn="l" rtl="0">
              <a:defRPr/>
            </a:pPr>
            <a:r>
              <a:rPr lang="cs-CZ" sz="1800" dirty="0"/>
              <a:t>Number of repetitions: 5 resp. 10</a:t>
            </a:r>
          </a:p>
          <a:p>
            <a:pPr algn="l" rtl="0">
              <a:defRPr/>
            </a:pPr>
            <a:r>
              <a:rPr lang="cs-CZ" sz="1800" dirty="0"/>
              <a:t>Number of series: 5</a:t>
            </a:r>
          </a:p>
          <a:p>
            <a:pPr algn="l" rtl="0">
              <a:defRPr/>
            </a:pPr>
            <a:r>
              <a:rPr lang="cs-CZ" sz="1800" dirty="0"/>
              <a:t>Rest interval between sets: 2,3,3,3 minutes.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7407E-A32A-42AB-8042-B86539EC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Methods of </a:t>
            </a:r>
            <a:r>
              <a:rPr lang="cs-CZ" dirty="0" err="1"/>
              <a:t>cyclic</a:t>
            </a:r>
            <a:r>
              <a:rPr lang="cs-CZ" dirty="0"/>
              <a:t> SA development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A96789-D39C-4EBD-BAAA-BB3ED8A4F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repetition</a:t>
            </a:r>
          </a:p>
          <a:p>
            <a:pPr algn="l" rtl="0">
              <a:defRPr/>
            </a:pPr>
            <a:r>
              <a:rPr lang="cs-CZ" dirty="0"/>
              <a:t>analytical</a:t>
            </a:r>
          </a:p>
          <a:p>
            <a:pPr algn="l" rtl="0">
              <a:defRPr/>
            </a:pPr>
            <a:r>
              <a:rPr lang="cs-CZ" dirty="0"/>
              <a:t>m. based on mitigation of conditions</a:t>
            </a:r>
          </a:p>
          <a:p>
            <a:pPr algn="l" rtl="0">
              <a:defRPr/>
            </a:pPr>
            <a:r>
              <a:rPr lang="cs-CZ" dirty="0"/>
              <a:t>m. load contrast</a:t>
            </a:r>
          </a:p>
          <a:p>
            <a:pPr algn="l" rtl="0">
              <a:defRPr/>
            </a:pPr>
            <a:r>
              <a:rPr lang="cs-CZ" dirty="0"/>
              <a:t>m. with acceleration</a:t>
            </a:r>
          </a:p>
          <a:p>
            <a:pPr algn="l" rtl="0">
              <a:defRPr/>
            </a:pPr>
            <a:endParaRPr lang="cs-CZ" dirty="0"/>
          </a:p>
          <a:p>
            <a:pPr algn="l" rtl="0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DC709257-B996-41DD-8845-12E394AF3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1041"/>
            <a:ext cx="8229600" cy="12588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sz="4000" dirty="0"/>
              <a:t>Methods of developing the speed of a complex movement act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72EE9C3-08A0-4D3E-AA01-D32A9B089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94" y="1677253"/>
            <a:ext cx="8580106" cy="445367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dirty="0"/>
              <a:t>reducing space-time boundaries</a:t>
            </a:r>
          </a:p>
          <a:p>
            <a:pPr algn="l" rtl="0" eaLnBrk="1" hangingPunct="1">
              <a:defRPr/>
            </a:pPr>
            <a:r>
              <a:rPr lang="cs-CZ" dirty="0"/>
              <a:t>repetitive</a:t>
            </a:r>
          </a:p>
          <a:p>
            <a:pPr algn="l" rtl="0" eaLnBrk="1" hangingPunct="1">
              <a:defRPr/>
            </a:pPr>
            <a:r>
              <a:rPr lang="cs-CZ" dirty="0"/>
              <a:t>analytical</a:t>
            </a:r>
          </a:p>
          <a:p>
            <a:pPr algn="l" rtl="0" eaLnBrk="1" hangingPunct="1">
              <a:defRPr/>
            </a:pPr>
            <a:r>
              <a:rPr lang="cs-CZ" dirty="0"/>
              <a:t>synthetic</a:t>
            </a:r>
          </a:p>
          <a:p>
            <a:pPr algn="l" rtl="0" eaLnBrk="1" hangingPunct="1">
              <a:defRPr/>
            </a:pPr>
            <a:r>
              <a:rPr lang="cs-CZ" dirty="0"/>
              <a:t>mitigation of conditions</a:t>
            </a:r>
          </a:p>
          <a:p>
            <a:pPr algn="l" rtl="0" eaLnBrk="1" hangingPunct="1">
              <a:defRPr/>
            </a:pPr>
            <a:r>
              <a:rPr lang="cs-CZ" dirty="0"/>
              <a:t>load contrast</a:t>
            </a:r>
          </a:p>
          <a:p>
            <a:pPr marL="0" indent="0" algn="l" rtl="0" eaLnBrk="1" hangingPunct="1">
              <a:buNone/>
              <a:defRPr/>
            </a:pPr>
            <a:endParaRPr lang="cs-CZ" dirty="0"/>
          </a:p>
          <a:p>
            <a:pPr marL="0" indent="0" algn="l" rtl="0" eaLnBrk="1" hangingPunct="1">
              <a:buNone/>
              <a:defRPr/>
            </a:pPr>
            <a:r>
              <a:rPr lang="cs-CZ" sz="1800" dirty="0"/>
              <a:t> Specifically, see the recommended literature - </a:t>
            </a:r>
          </a:p>
          <a:p>
            <a:pPr marL="0" indent="0" algn="l" rtl="0" eaLnBrk="1" hangingPunct="1"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52657-7746-43DE-91F2-7DCB1956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Youth…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4B6D11-DB80-4BE2-B960-B998F266C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cs-CZ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</a:t>
            </a: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as a priority throughout the year</a:t>
            </a:r>
          </a:p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 in preparation- (sensitive period)</a:t>
            </a:r>
          </a:p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basically not after loading and fatigue, there is a risk of incorporating incorrect habits)</a:t>
            </a:r>
          </a:p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exercise intensity (competitiveness)</a:t>
            </a:r>
          </a:p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Don't be afraid to leave the hall and enclosed spaces, even mentally it will help</a:t>
            </a:r>
          </a:p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cs-CZ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development training units in a row</a:t>
            </a:r>
          </a:p>
          <a:p>
            <a:pPr algn="l" rtl="0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D4951-BD09-4D55-9C25-DECE9F65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8918"/>
          </a:xfrm>
        </p:spPr>
        <p:txBody>
          <a:bodyPr/>
          <a:lstStyle/>
          <a:p>
            <a:pPr algn="l" rtl="0"/>
            <a:r>
              <a:rPr lang="en-US" sz="2800" dirty="0"/>
              <a:t>Master 100m world records by ascending age</a:t>
            </a:r>
            <a:endParaRPr lang="cs-CZ" sz="2800" dirty="0"/>
          </a:p>
        </p:txBody>
      </p:sp>
      <p:pic>
        <p:nvPicPr>
          <p:cNvPr id="8194" name="Picture 2" descr="https://www.peakendurancesport.com/wp-content/uploads/2017/02/age-table.jpg">
            <a:extLst>
              <a:ext uri="{FF2B5EF4-FFF2-40B4-BE49-F238E27FC236}">
                <a16:creationId xmlns:a16="http://schemas.microsoft.com/office/drawing/2014/main" id="{2D332EF0-C4B9-4F68-981C-2A0F6D1A77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4" y="1124744"/>
            <a:ext cx="8077172" cy="43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6A78B95-FB07-4D84-B28B-BDBE4782AA8D}"/>
              </a:ext>
            </a:extLst>
          </p:cNvPr>
          <p:cNvSpPr/>
          <p:nvPr/>
        </p:nvSpPr>
        <p:spPr>
          <a:xfrm>
            <a:off x="179512" y="5733256"/>
            <a:ext cx="8507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chemeClr val="bg1">
                    <a:lumMod val="20000"/>
                    <a:lumOff val="80000"/>
                  </a:schemeClr>
                </a:solidFill>
                <a:latin typeface="Gotham SSm A"/>
              </a:rPr>
              <a:t>Source: World </a:t>
            </a:r>
            <a:r>
              <a:rPr lang="en-US" i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Gotham SSm A"/>
              </a:rPr>
              <a:t>MasteSA</a:t>
            </a:r>
            <a:r>
              <a:rPr lang="en-US" i="1" dirty="0">
                <a:solidFill>
                  <a:schemeClr val="bg1">
                    <a:lumMod val="20000"/>
                    <a:lumOff val="80000"/>
                  </a:schemeClr>
                </a:solidFill>
                <a:latin typeface="Gotham SSm A"/>
              </a:rPr>
              <a:t> Athletics Association (as at March 2018)</a:t>
            </a:r>
            <a:endParaRPr lang="cs-CZ" i="1" dirty="0">
              <a:solidFill>
                <a:schemeClr val="bg1">
                  <a:lumMod val="20000"/>
                  <a:lumOff val="80000"/>
                </a:schemeClr>
              </a:solidFill>
              <a:latin typeface="Gotham SSm A"/>
            </a:endParaRPr>
          </a:p>
          <a:p>
            <a:pPr algn="l" rtl="0"/>
            <a:r>
              <a:rPr lang="cs-CZ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https://www.peakendurancesport.com/endurance-training/masteSA/sprint-training-speed-age/</a:t>
            </a:r>
          </a:p>
        </p:txBody>
      </p:sp>
    </p:spTree>
    <p:extLst>
      <p:ext uri="{BB962C8B-B14F-4D97-AF65-F5344CB8AC3E}">
        <p14:creationId xmlns:p14="http://schemas.microsoft.com/office/powerpoint/2010/main" val="20906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CC43C-59BF-44B0-AFE9-6A3FBA18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46D98F-FC20-407C-8221-7E1B7D23D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cs-CZ" dirty="0">
                <a:hlinkClick r:id="rId2"/>
              </a:rPr>
              <a:t>https://dinosaurusblog.wordpress.com/2008/08/31/718667-jak-je-to-s-nejvyssi-rychlosti-cloveka</a:t>
            </a:r>
            <a:r>
              <a:rPr lang="cs-CZ" dirty="0"/>
              <a:t>/</a:t>
            </a:r>
          </a:p>
          <a:p>
            <a:pPr algn="l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22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5C62C8-DB95-4E6C-B28D-C4AF4BAA9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277354"/>
              </p:ext>
            </p:extLst>
          </p:nvPr>
        </p:nvGraphicFramePr>
        <p:xfrm>
          <a:off x="899592" y="-315416"/>
          <a:ext cx="77597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8321" name="Rectangle 17">
            <a:extLst>
              <a:ext uri="{FF2B5EF4-FFF2-40B4-BE49-F238E27FC236}">
                <a16:creationId xmlns:a16="http://schemas.microsoft.com/office/drawing/2014/main" id="{C857099A-BCBE-4E31-B561-E4DF40837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2217947"/>
            <a:ext cx="8820472" cy="4307397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/>
              <a:t> </a:t>
            </a:r>
          </a:p>
          <a:p>
            <a:pPr algn="r" rtl="0"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/>
              <a:t> - </a:t>
            </a:r>
            <a:r>
              <a:rPr lang="cs-CZ" sz="2000" dirty="0" err="1"/>
              <a:t>acceleration</a:t>
            </a:r>
            <a:endParaRPr lang="cs-CZ" sz="2000" dirty="0"/>
          </a:p>
          <a:p>
            <a:pPr algn="l" rtl="0" eaLnBrk="1" hangingPunct="1">
              <a:buFontTx/>
              <a:buChar char="-"/>
              <a:defRPr/>
            </a:pPr>
            <a:r>
              <a:rPr lang="cs-CZ" sz="2000" dirty="0" err="1"/>
              <a:t>visual</a:t>
            </a:r>
            <a:r>
              <a:rPr lang="cs-CZ" sz="2000" dirty="0"/>
              <a:t>                    </a:t>
            </a:r>
            <a:r>
              <a:rPr lang="cs-CZ" sz="2000" dirty="0" err="1"/>
              <a:t>simple</a:t>
            </a:r>
            <a:r>
              <a:rPr lang="cs-CZ" sz="2000" dirty="0"/>
              <a:t>                                   - </a:t>
            </a:r>
            <a:r>
              <a:rPr lang="cs-CZ" sz="2000" dirty="0" err="1"/>
              <a:t>frequency</a:t>
            </a:r>
            <a:r>
              <a:rPr lang="cs-CZ" sz="2000" dirty="0"/>
              <a:t> </a:t>
            </a:r>
          </a:p>
          <a:p>
            <a:pPr marL="0" indent="0" rtl="0" eaLnBrk="1" hangingPunct="1">
              <a:buNone/>
              <a:defRPr/>
            </a:pPr>
            <a:r>
              <a:rPr lang="cs-CZ" sz="1600" dirty="0"/>
              <a:t>0.19-0.21s                        </a:t>
            </a:r>
            <a:r>
              <a:rPr lang="cs-CZ" sz="2000" dirty="0" err="1"/>
              <a:t>complex</a:t>
            </a:r>
            <a:r>
              <a:rPr lang="cs-CZ" sz="2000" dirty="0"/>
              <a:t>                              - </a:t>
            </a:r>
            <a:r>
              <a:rPr lang="cs-CZ" sz="2000" dirty="0" err="1"/>
              <a:t>with</a:t>
            </a:r>
            <a:r>
              <a:rPr lang="cs-CZ" sz="2000" dirty="0"/>
              <a:t> a </a:t>
            </a:r>
            <a:r>
              <a:rPr lang="cs-CZ" sz="2000" dirty="0" err="1"/>
              <a:t>change</a:t>
            </a:r>
            <a:r>
              <a:rPr lang="cs-CZ" sz="2000" dirty="0"/>
              <a:t> 							        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direction</a:t>
            </a:r>
            <a:endParaRPr lang="cs-CZ" sz="2000" dirty="0"/>
          </a:p>
          <a:p>
            <a:pPr algn="l" rtl="0" eaLnBrk="1" hangingPunct="1">
              <a:buFontTx/>
              <a:buChar char="-"/>
              <a:defRPr/>
            </a:pPr>
            <a:r>
              <a:rPr lang="cs-CZ" sz="2000" dirty="0"/>
              <a:t>auditory </a:t>
            </a:r>
          </a:p>
          <a:p>
            <a:pPr algn="l" rtl="0" eaLnBrk="1" hangingPunct="1">
              <a:buFontTx/>
              <a:buNone/>
              <a:defRPr/>
            </a:pPr>
            <a:r>
              <a:rPr lang="cs-CZ" sz="2000" dirty="0"/>
              <a:t> </a:t>
            </a:r>
            <a:r>
              <a:rPr lang="cs-CZ" sz="1600" dirty="0"/>
              <a:t>0.15-0.16s	</a:t>
            </a:r>
            <a:r>
              <a:rPr lang="cs-CZ" sz="2000" dirty="0"/>
              <a:t>                         - simple movement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cs-CZ" sz="2000" dirty="0" err="1"/>
              <a:t>touch</a:t>
            </a:r>
            <a:r>
              <a:rPr lang="cs-CZ" sz="2000" dirty="0"/>
              <a:t>                                  - movement act</a:t>
            </a:r>
          </a:p>
          <a:p>
            <a:pPr marL="0" indent="0" algn="l" rtl="0" eaLnBrk="1" hangingPunct="1">
              <a:buNone/>
              <a:defRPr/>
            </a:pPr>
            <a:r>
              <a:rPr lang="cs-CZ" sz="2000" dirty="0"/>
              <a:t> </a:t>
            </a:r>
            <a:r>
              <a:rPr lang="cs-CZ" sz="1600" dirty="0"/>
              <a:t>0.14-0.15s</a:t>
            </a:r>
            <a:r>
              <a:rPr lang="cs-CZ" sz="2000" dirty="0"/>
              <a:t> </a:t>
            </a:r>
          </a:p>
          <a:p>
            <a:pPr algn="l" rtl="0" eaLnBrk="1" hangingPunct="1">
              <a:buFontTx/>
              <a:buNone/>
              <a:defRPr/>
            </a:pPr>
            <a:endParaRPr lang="cs-CZ" sz="2000" dirty="0"/>
          </a:p>
        </p:txBody>
      </p:sp>
      <p:pic>
        <p:nvPicPr>
          <p:cNvPr id="4" name="Picture 5" descr="reac2">
            <a:extLst>
              <a:ext uri="{FF2B5EF4-FFF2-40B4-BE49-F238E27FC236}">
                <a16:creationId xmlns:a16="http://schemas.microsoft.com/office/drawing/2014/main" id="{A8C1233A-E837-4360-BA9C-8F4F66E5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510727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70366EB-B1F2-44B5-A661-A2E0EA6B9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basis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8F931D2C-7EC2-4090-B1BE-AB787EEE40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3960812" cy="4114800"/>
          </a:xfrm>
        </p:spPr>
        <p:txBody>
          <a:bodyPr/>
          <a:lstStyle/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cs-CZ" sz="2400" dirty="0"/>
              <a:t>Muscle</a:t>
            </a: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algn="l" rtl="0" eaLnBrk="1" hangingPunct="1">
              <a:defRPr/>
            </a:pPr>
            <a:r>
              <a:rPr lang="cs-CZ" sz="2000" dirty="0"/>
              <a:t>ATP and CP </a:t>
            </a:r>
            <a:r>
              <a:rPr lang="cs-CZ" sz="2000" dirty="0" err="1"/>
              <a:t>supplies</a:t>
            </a:r>
            <a:endParaRPr lang="cs-CZ" sz="2000" dirty="0"/>
          </a:p>
          <a:p>
            <a:pPr algn="l" rtl="0" eaLnBrk="1" hangingPunct="1">
              <a:defRPr/>
            </a:pPr>
            <a:r>
              <a:rPr lang="cs-CZ" sz="2000" dirty="0"/>
              <a:t>Type of </a:t>
            </a:r>
            <a:r>
              <a:rPr lang="cs-CZ" sz="2000" dirty="0" err="1"/>
              <a:t>muscle</a:t>
            </a:r>
            <a:r>
              <a:rPr lang="cs-CZ" sz="2000" dirty="0"/>
              <a:t> </a:t>
            </a:r>
            <a:r>
              <a:rPr lang="cs-CZ" sz="2000" dirty="0" err="1"/>
              <a:t>fibeSA</a:t>
            </a:r>
            <a:endParaRPr lang="cs-CZ" sz="2000" dirty="0"/>
          </a:p>
          <a:p>
            <a:pPr algn="l" rtl="0" eaLnBrk="1" hangingPunct="1">
              <a:defRPr/>
            </a:pPr>
            <a:r>
              <a:rPr lang="cs-CZ" sz="2000" dirty="0"/>
              <a:t>Mobility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/>
              <a:t>Genetic conditionality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  <p:sp>
        <p:nvSpPr>
          <p:cNvPr id="63497" name="Rectangle 9">
            <a:extLst>
              <a:ext uri="{FF2B5EF4-FFF2-40B4-BE49-F238E27FC236}">
                <a16:creationId xmlns:a16="http://schemas.microsoft.com/office/drawing/2014/main" id="{825B4A14-A117-47C4-91E8-56FB815DA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9161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9" name="Rectangle 11">
            <a:extLst>
              <a:ext uri="{FF2B5EF4-FFF2-40B4-BE49-F238E27FC236}">
                <a16:creationId xmlns:a16="http://schemas.microsoft.com/office/drawing/2014/main" id="{95858651-6C97-43F1-9DDE-3D4EF36D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89138"/>
            <a:ext cx="3671888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Nervous system</a:t>
            </a:r>
          </a:p>
          <a:p>
            <a:pPr marL="342900" indent="-342900" algn="ctr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Quality of nerve pathways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Receptor and effector sensitivity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Current state, etc.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6" name="Picture 9" descr="Hedser van Brug / Shutterstock.com">
            <a:extLst>
              <a:ext uri="{FF2B5EF4-FFF2-40B4-BE49-F238E27FC236}">
                <a16:creationId xmlns:a16="http://schemas.microsoft.com/office/drawing/2014/main" id="{E238A885-1520-41E1-9B1B-A64CCE78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26" y="5298621"/>
            <a:ext cx="2343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518545D1-1869-4ABF-9FA4-0BE7B3658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23" y="4671672"/>
            <a:ext cx="2027577" cy="202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8680250-F8FA-4FD4-9D86-714BEACDB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59" y="1446745"/>
            <a:ext cx="6129157" cy="4319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B3ACD67-EC0B-4A40-9C6D-A2A8435CE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SA </a:t>
            </a:r>
            <a:r>
              <a:rPr lang="cs-CZ" dirty="0" err="1"/>
              <a:t>diagnostics</a:t>
            </a:r>
            <a:endParaRPr lang="cs-CZ" dirty="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F360CEA-BCF4-483F-82BC-2CA7520D8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cs-CZ" dirty="0" err="1"/>
              <a:t>Action-implementation</a:t>
            </a:r>
            <a:r>
              <a:rPr lang="cs-CZ" dirty="0"/>
              <a:t> SA</a:t>
            </a:r>
          </a:p>
          <a:p>
            <a:pPr algn="l" rtl="0" eaLnBrk="1" hangingPunct="1">
              <a:defRPr/>
            </a:pPr>
            <a:r>
              <a:rPr lang="cs-CZ" sz="2800" dirty="0"/>
              <a:t>Body </a:t>
            </a:r>
            <a:r>
              <a:rPr lang="cs-CZ" sz="2800" dirty="0" err="1"/>
              <a:t>parts</a:t>
            </a:r>
            <a:r>
              <a:rPr lang="cs-CZ" sz="2800" dirty="0"/>
              <a:t>: </a:t>
            </a:r>
            <a:r>
              <a:rPr lang="cs-CZ" sz="2800" dirty="0" err="1"/>
              <a:t>Tapping</a:t>
            </a:r>
            <a:r>
              <a:rPr lang="cs-CZ" sz="2800" dirty="0"/>
              <a:t>, HK, DK</a:t>
            </a:r>
          </a:p>
          <a:p>
            <a:pPr algn="l" rtl="0" eaLnBrk="1" hangingPunct="1">
              <a:defRPr/>
            </a:pPr>
            <a:r>
              <a:rPr lang="cs-CZ" sz="2800" dirty="0" err="1"/>
              <a:t>Comprehensive</a:t>
            </a:r>
            <a:r>
              <a:rPr lang="cs-CZ" sz="2800" dirty="0"/>
              <a:t>: </a:t>
            </a:r>
            <a:r>
              <a:rPr lang="cs-CZ" sz="2800" dirty="0" err="1"/>
              <a:t>Running</a:t>
            </a:r>
            <a:r>
              <a:rPr lang="cs-CZ" sz="2800" dirty="0"/>
              <a:t> 50, 20 m. </a:t>
            </a:r>
            <a:r>
              <a:rPr lang="cs-CZ" sz="2800" dirty="0" err="1"/>
              <a:t>Shuttle</a:t>
            </a:r>
            <a:r>
              <a:rPr lang="cs-CZ" sz="2800" dirty="0"/>
              <a:t> run - </a:t>
            </a:r>
            <a:r>
              <a:rPr lang="cs-CZ" sz="2800" dirty="0" err="1"/>
              <a:t>variants</a:t>
            </a:r>
            <a:r>
              <a:rPr lang="cs-CZ" sz="2800" dirty="0"/>
              <a:t>, </a:t>
            </a:r>
            <a:r>
              <a:rPr lang="cs-CZ" sz="2800" dirty="0" err="1"/>
              <a:t>running</a:t>
            </a:r>
            <a:r>
              <a:rPr lang="cs-CZ" sz="2800" dirty="0"/>
              <a:t> on </a:t>
            </a:r>
            <a:r>
              <a:rPr lang="cs-CZ" sz="2800" dirty="0" err="1"/>
              <a:t>site</a:t>
            </a:r>
            <a:endParaRPr lang="cs-CZ" sz="2800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cs-CZ" sz="2800" dirty="0"/>
          </a:p>
          <a:p>
            <a:pPr algn="ctr" rtl="0" eaLnBrk="1" hangingPunct="1">
              <a:defRPr/>
            </a:pPr>
            <a:r>
              <a:rPr lang="cs-CZ" dirty="0" err="1"/>
              <a:t>Reaction</a:t>
            </a:r>
            <a:r>
              <a:rPr lang="cs-CZ" dirty="0"/>
              <a:t> SA</a:t>
            </a:r>
          </a:p>
          <a:p>
            <a:pPr algn="l" rtl="0" eaLnBrk="1" hangingPunct="1">
              <a:defRPr/>
            </a:pPr>
            <a:r>
              <a:rPr lang="cs-CZ" sz="2800" dirty="0" err="1"/>
              <a:t>Capturing</a:t>
            </a:r>
            <a:r>
              <a:rPr lang="cs-CZ" sz="2800" dirty="0"/>
              <a:t> a </a:t>
            </a:r>
            <a:r>
              <a:rPr lang="cs-CZ" sz="2800" dirty="0" err="1"/>
              <a:t>flat</a:t>
            </a:r>
            <a:r>
              <a:rPr lang="cs-CZ" sz="2800" dirty="0"/>
              <a:t> </a:t>
            </a:r>
            <a:r>
              <a:rPr lang="cs-CZ" sz="2800" dirty="0" err="1"/>
              <a:t>scale</a:t>
            </a:r>
            <a:r>
              <a:rPr lang="cs-CZ" sz="2800" dirty="0"/>
              <a:t> hand, </a:t>
            </a:r>
            <a:r>
              <a:rPr lang="cs-CZ" sz="2800" dirty="0" err="1"/>
              <a:t>foot</a:t>
            </a:r>
            <a:endParaRPr lang="cs-CZ" sz="2800" dirty="0"/>
          </a:p>
          <a:p>
            <a:pPr algn="l" rtl="0" eaLnBrk="1" hangingPunct="1">
              <a:defRPr/>
            </a:pPr>
            <a:r>
              <a:rPr lang="cs-CZ" sz="2800" dirty="0" err="1"/>
              <a:t>Capturing</a:t>
            </a:r>
            <a:r>
              <a:rPr lang="cs-CZ" sz="2800" dirty="0"/>
              <a:t> a </a:t>
            </a:r>
            <a:r>
              <a:rPr lang="cs-CZ" sz="2800" dirty="0" err="1"/>
              <a:t>falling</a:t>
            </a:r>
            <a:r>
              <a:rPr lang="cs-CZ" sz="2800" dirty="0"/>
              <a:t> </a:t>
            </a:r>
            <a:r>
              <a:rPr lang="cs-CZ" sz="2800" dirty="0" err="1"/>
              <a:t>gymnastic</a:t>
            </a:r>
            <a:r>
              <a:rPr lang="cs-CZ" sz="2800" dirty="0"/>
              <a:t> bar</a:t>
            </a:r>
          </a:p>
          <a:p>
            <a:pPr algn="ctr" rtl="0" eaLnBrk="1" hangingPunct="1">
              <a:defRPr/>
            </a:pPr>
            <a:endParaRPr lang="cs-CZ" sz="2400" dirty="0"/>
          </a:p>
          <a:p>
            <a:pPr algn="l" rtl="0" eaLnBrk="1" hangingPunct="1">
              <a:defRPr/>
            </a:pPr>
            <a:endParaRPr lang="cs-CZ" sz="2800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7136BE6-724D-493A-9CEA-36AC75D14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/>
              <a:t>Reactometry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68D8EB52-4542-49F0-9C94-DE250C066C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844675"/>
            <a:ext cx="7199312" cy="10795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sz="2800"/>
              <a:t>Reaction Check, SW reaction ver 1.0</a:t>
            </a:r>
          </a:p>
          <a:p>
            <a:pPr algn="l" rtl="0" eaLnBrk="1" hangingPunct="1">
              <a:defRPr/>
            </a:pPr>
            <a:r>
              <a:rPr lang="cs-CZ" sz="2800"/>
              <a:t>Agility, Speed ​​check</a:t>
            </a:r>
          </a:p>
        </p:txBody>
      </p:sp>
      <p:graphicFrame>
        <p:nvGraphicFramePr>
          <p:cNvPr id="7172" name="Object 5">
            <a:extLst>
              <a:ext uri="{FF2B5EF4-FFF2-40B4-BE49-F238E27FC236}">
                <a16:creationId xmlns:a16="http://schemas.microsoft.com/office/drawing/2014/main" id="{0860B03A-C236-461E-A8FE-26EA7E71B1E5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3052763"/>
          <a:ext cx="3887787" cy="341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orelPhotoPaint.Image.8" r:id="rId3" imgW="8761905" imgH="7695238" progId="CorelPhotoPaint.Image.8">
                  <p:embed/>
                </p:oleObj>
              </mc:Choice>
              <mc:Fallback>
                <p:oleObj name="CorelPhotoPaint.Image.8" r:id="rId3" imgW="8761905" imgH="7695238" progId="CorelPhotoPaint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52763"/>
                        <a:ext cx="3887787" cy="341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>
            <a:extLst>
              <a:ext uri="{FF2B5EF4-FFF2-40B4-BE49-F238E27FC236}">
                <a16:creationId xmlns:a16="http://schemas.microsoft.com/office/drawing/2014/main" id="{F27AFD34-4643-4965-AAE2-E8B807BE572F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16463" y="3068638"/>
          <a:ext cx="3960812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CorelPhotoPaint.Image.8" r:id="rId5" imgW="6107937" imgH="6082540" progId="CorelPhotoPaint.Image.8">
                  <p:embed/>
                </p:oleObj>
              </mc:Choice>
              <mc:Fallback>
                <p:oleObj name="CorelPhotoPaint.Image.8" r:id="rId5" imgW="6107937" imgH="6082540" progId="CorelPhotoPaint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068638"/>
                        <a:ext cx="3960812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7B6F254-96C3-4D79-BDD6-BBA0CC3B3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 err="1"/>
              <a:t>Methods</a:t>
            </a:r>
            <a:r>
              <a:rPr lang="cs-CZ" dirty="0">
                <a:effectLst/>
              </a:rPr>
              <a:t> </a:t>
            </a:r>
            <a:r>
              <a:rPr lang="cs-CZ" dirty="0" err="1"/>
              <a:t>development</a:t>
            </a:r>
            <a:r>
              <a:rPr lang="cs-CZ" dirty="0">
                <a:effectLst/>
              </a:rPr>
              <a:t> </a:t>
            </a:r>
            <a:r>
              <a:rPr lang="cs-CZ" i="1" dirty="0">
                <a:solidFill>
                  <a:srgbClr val="663300"/>
                </a:solidFill>
                <a:effectLst/>
              </a:rPr>
              <a:t>SA</a:t>
            </a:r>
            <a:endParaRPr lang="cs-CZ" dirty="0">
              <a:solidFill>
                <a:srgbClr val="663300"/>
              </a:solidFill>
              <a:effectLst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7312291-3B1C-430E-8973-5C1EA0B84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/>
            <a:r>
              <a:rPr lang="cs-CZ" altLang="cs-CZ" sz="2800">
                <a:effectLst/>
              </a:rPr>
              <a:t>Activity intensity </a:t>
            </a:r>
            <a:r>
              <a:rPr lang="cs-CZ" altLang="cs-CZ" sz="2800" i="1">
                <a:solidFill>
                  <a:srgbClr val="663300"/>
                </a:solidFill>
                <a:effectLst/>
              </a:rPr>
              <a:t>maximal</a:t>
            </a:r>
          </a:p>
          <a:p>
            <a:pPr marL="609600" indent="-609600" algn="l" rtl="0" eaLnBrk="1" hangingPunct="1"/>
            <a:r>
              <a:rPr lang="cs-CZ" altLang="cs-CZ" sz="2800">
                <a:effectLst/>
              </a:rPr>
              <a:t>Load duration	</a:t>
            </a:r>
            <a:r>
              <a:rPr lang="cs-CZ" altLang="cs-CZ" sz="2800" i="1">
                <a:solidFill>
                  <a:srgbClr val="663300"/>
                </a:solidFill>
                <a:effectLst/>
              </a:rPr>
              <a:t>up to 10 - 15 s.</a:t>
            </a:r>
            <a:endParaRPr lang="cs-CZ" altLang="cs-CZ" sz="2800">
              <a:solidFill>
                <a:srgbClr val="663300"/>
              </a:solidFill>
              <a:effectLst/>
            </a:endParaRPr>
          </a:p>
          <a:p>
            <a:pPr marL="609600" indent="-609600" algn="l" rtl="0" eaLnBrk="1" hangingPunct="1"/>
            <a:r>
              <a:rPr lang="cs-CZ" altLang="cs-CZ" sz="2800">
                <a:effectLst/>
              </a:rPr>
              <a:t>Number of repetitions in one series </a:t>
            </a:r>
            <a:r>
              <a:rPr lang="cs-CZ" altLang="cs-CZ" sz="2800" i="1">
                <a:solidFill>
                  <a:srgbClr val="663300"/>
                </a:solidFill>
                <a:effectLst/>
              </a:rPr>
              <a:t>10 - 15 </a:t>
            </a:r>
          </a:p>
          <a:p>
            <a:pPr marL="609600" indent="-609600" algn="l" rtl="0" eaLnBrk="1" hangingPunct="1"/>
            <a:r>
              <a:rPr lang="cs-CZ" altLang="cs-CZ" sz="2800">
                <a:effectLst/>
              </a:rPr>
              <a:t>Length of recovery intervals in the series </a:t>
            </a:r>
            <a:r>
              <a:rPr lang="cs-CZ" altLang="cs-CZ" sz="2800" i="1">
                <a:solidFill>
                  <a:srgbClr val="663300"/>
                </a:solidFill>
                <a:effectLst/>
              </a:rPr>
              <a:t>2-3 min</a:t>
            </a:r>
            <a:endParaRPr lang="cs-CZ" altLang="cs-CZ" sz="2800">
              <a:effectLst/>
            </a:endParaRPr>
          </a:p>
          <a:p>
            <a:pPr marL="609600" indent="-609600" algn="l" rtl="0" eaLnBrk="1" hangingPunct="1"/>
            <a:r>
              <a:rPr lang="cs-CZ" altLang="cs-CZ" sz="2800">
                <a:effectLst/>
              </a:rPr>
              <a:t>Number of series </a:t>
            </a:r>
            <a:r>
              <a:rPr lang="cs-CZ" altLang="cs-CZ" sz="2800" i="1">
                <a:solidFill>
                  <a:srgbClr val="663300"/>
                </a:solidFill>
                <a:effectLst/>
              </a:rPr>
              <a:t> 3 </a:t>
            </a:r>
            <a:r>
              <a:rPr lang="cs-CZ" altLang="cs-CZ" sz="2000" i="1">
                <a:solidFill>
                  <a:srgbClr val="663300"/>
                </a:solidFill>
                <a:effectLst/>
              </a:rPr>
              <a:t>(after 4-5 exercises)</a:t>
            </a:r>
            <a:endParaRPr lang="cs-CZ" altLang="cs-CZ" sz="2800">
              <a:effectLst/>
            </a:endParaRPr>
          </a:p>
          <a:p>
            <a:pPr marL="609600" indent="-609600" algn="l" rtl="0" eaLnBrk="1" hangingPunct="1"/>
            <a:r>
              <a:rPr lang="cs-CZ" altLang="cs-CZ" sz="2800">
                <a:effectLst/>
              </a:rPr>
              <a:t>Duration of recovery intervals between series </a:t>
            </a:r>
            <a:r>
              <a:rPr lang="cs-CZ" altLang="cs-CZ" sz="2800" i="1">
                <a:solidFill>
                  <a:srgbClr val="663300"/>
                </a:solidFill>
                <a:effectLst/>
              </a:rPr>
              <a:t>2-5 min </a:t>
            </a:r>
            <a:r>
              <a:rPr lang="cs-CZ" altLang="cs-CZ" sz="2000" i="1">
                <a:solidFill>
                  <a:srgbClr val="663300"/>
                </a:solidFill>
                <a:effectLst/>
              </a:rPr>
              <a:t>(slightly extended after each series)</a:t>
            </a:r>
            <a:endParaRPr lang="cs-CZ" altLang="cs-CZ" sz="2800">
              <a:effectLst/>
            </a:endParaRPr>
          </a:p>
          <a:p>
            <a:pPr marL="609600" indent="-609600" algn="l" rtl="0" eaLnBrk="1" hangingPunct="1"/>
            <a:r>
              <a:rPr lang="cs-CZ" altLang="cs-CZ" sz="2800">
                <a:effectLst/>
              </a:rPr>
              <a:t>The nature of activity in recovery intervals </a:t>
            </a:r>
            <a:r>
              <a:rPr lang="cs-CZ" altLang="cs-CZ" sz="2800" i="1">
                <a:solidFill>
                  <a:srgbClr val="663300"/>
                </a:solidFill>
                <a:effectLst/>
              </a:rPr>
              <a:t>active</a:t>
            </a:r>
            <a:endParaRPr lang="cs-CZ" altLang="cs-CZ" sz="2800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80A88-24B9-4A0C-B160-8252E0B3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4800" dirty="0"/>
              <a:t>Speed ​​barrier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C40C76-5E55-4957-8DA3-2CFF0F64D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4000" dirty="0"/>
              <a:t>extinction </a:t>
            </a:r>
          </a:p>
          <a:p>
            <a:pPr algn="l" rtl="0">
              <a:defRPr/>
            </a:pPr>
            <a:r>
              <a:rPr lang="cs-CZ" sz="4000" dirty="0"/>
              <a:t>breakage</a:t>
            </a:r>
          </a:p>
          <a:p>
            <a:pPr algn="l" rtl="0">
              <a:defRPr/>
            </a:pPr>
            <a:r>
              <a:rPr lang="cs-CZ" sz="4000" dirty="0"/>
              <a:t>parallel development of absolute power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84E1D4C-76CC-4759-9187-4EAB46369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/>
              <a:t>Methods of development of reactive MS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38FF723-BBB0-41F6-A93A-01DF653CA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/>
              <a:t>Repetition</a:t>
            </a:r>
          </a:p>
          <a:p>
            <a:pPr algn="l" rtl="0" eaLnBrk="1" hangingPunct="1">
              <a:defRPr/>
            </a:pPr>
            <a:r>
              <a:rPr lang="cs-CZ"/>
              <a:t>Analytical</a:t>
            </a:r>
          </a:p>
          <a:p>
            <a:pPr algn="l" rtl="0" eaLnBrk="1" hangingPunct="1">
              <a:defRPr/>
            </a:pPr>
            <a:r>
              <a:rPr lang="cs-CZ"/>
              <a:t>Sensory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EFB36-4416-4C55-802E-CD5F4178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m. repetition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C9BA68-1373-49A3-90BA-3A3D2B3F1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000" dirty="0"/>
              <a:t>The principle is to repeat the exercise as quickly as possible to a specific signal. This can be expected or unexpected.</a:t>
            </a:r>
          </a:p>
          <a:p>
            <a:pPr algn="l" rtl="0">
              <a:defRPr/>
            </a:pPr>
            <a:endParaRPr lang="cs-CZ" sz="2000" dirty="0"/>
          </a:p>
          <a:p>
            <a:pPr algn="l" rtl="0">
              <a:defRPr/>
            </a:pPr>
            <a:r>
              <a:rPr lang="cs-CZ" sz="2000" dirty="0"/>
              <a:t>Example:</a:t>
            </a:r>
          </a:p>
          <a:p>
            <a:pPr algn="l" rtl="0">
              <a:defRPr/>
            </a:pPr>
            <a:r>
              <a:rPr lang="cs-CZ" sz="2000" dirty="0"/>
              <a:t>Hand response by pressing acoustic button </a:t>
            </a:r>
            <a:r>
              <a:rPr lang="cs-CZ" sz="2000" dirty="0" err="1"/>
              <a:t>reactometer</a:t>
            </a:r>
            <a:r>
              <a:rPr lang="cs-CZ" sz="2000" dirty="0"/>
              <a:t>. At the acoustic stimulus, the exerciser presses a button</a:t>
            </a:r>
            <a:r>
              <a:rPr lang="cs-CZ" sz="2000" dirty="0" err="1"/>
              <a:t>reactometer</a:t>
            </a:r>
            <a:r>
              <a:rPr lang="cs-CZ" sz="2000" dirty="0"/>
              <a:t>.</a:t>
            </a:r>
          </a:p>
          <a:p>
            <a:pPr algn="l" rtl="0">
              <a:defRPr/>
            </a:pPr>
            <a:r>
              <a:rPr lang="cs-CZ" sz="2000" dirty="0"/>
              <a:t>Number of repetitions: 20 (with different distances between signals within 5 s)</a:t>
            </a:r>
          </a:p>
          <a:p>
            <a:pPr algn="l" rtl="0">
              <a:defRPr/>
            </a:pPr>
            <a:r>
              <a:rPr lang="cs-CZ" sz="2000" dirty="0"/>
              <a:t>Number of series: 1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B58D5CE5-F44B-4858-B79E-92248607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529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etitio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1113</TotalTime>
  <Words>923</Words>
  <Application>Microsoft Office PowerPoint</Application>
  <PresentationFormat>Předvádění na obrazovce (4:3)</PresentationFormat>
  <Paragraphs>144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Gotham SSm A</vt:lpstr>
      <vt:lpstr>Verdana</vt:lpstr>
      <vt:lpstr>Wingdings</vt:lpstr>
      <vt:lpstr>Competition</vt:lpstr>
      <vt:lpstr>CorelPhotoPaint.Image.8</vt:lpstr>
      <vt:lpstr>Speed ​​ability (speed, speed)</vt:lpstr>
      <vt:lpstr>Prezentace aplikace PowerPoint</vt:lpstr>
      <vt:lpstr>Biological basis of SA</vt:lpstr>
      <vt:lpstr>SA diagnostics</vt:lpstr>
      <vt:lpstr>Reactometry</vt:lpstr>
      <vt:lpstr>Methods development SA</vt:lpstr>
      <vt:lpstr>Speed ​​barrier</vt:lpstr>
      <vt:lpstr>Methods of development of reactive MS</vt:lpstr>
      <vt:lpstr>m. repetition</vt:lpstr>
      <vt:lpstr>m. analytical</vt:lpstr>
      <vt:lpstr>Methods of acyclic MS development</vt:lpstr>
      <vt:lpstr>m. repetition</vt:lpstr>
      <vt:lpstr>m. speed (speed force, dynamic efforts)</vt:lpstr>
      <vt:lpstr>m. contrasting (variable action)</vt:lpstr>
      <vt:lpstr>Methods of cyclic SA development</vt:lpstr>
      <vt:lpstr>Methods of developing the speed of a complex movement act</vt:lpstr>
      <vt:lpstr>Youth…</vt:lpstr>
      <vt:lpstr>Master 100m world records by ascending age</vt:lpstr>
      <vt:lpstr>Prezentace aplikace PowerPoint</vt:lpstr>
    </vt:vector>
  </TitlesOfParts>
  <Company>Univerzita J. E. Purkyně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ZPRÁVA O ŘEŠENÍ PROJEKTU FRVŠ č. 2654/2003  Modernizace a rozšíření laboratoře funkční diagnostiky</dc:title>
  <dc:creator>Jan Hnízdil</dc:creator>
  <cp:lastModifiedBy>Jan Hnízdil</cp:lastModifiedBy>
  <cp:revision>48</cp:revision>
  <dcterms:created xsi:type="dcterms:W3CDTF">2004-02-06T12:25:03Z</dcterms:created>
  <dcterms:modified xsi:type="dcterms:W3CDTF">2024-10-01T18:58:35Z</dcterms:modified>
</cp:coreProperties>
</file>