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36" y="2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9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26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49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10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86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49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1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52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20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8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29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96998-8332-43F6-88C9-CBA00EC5B3AF}" type="datetimeFigureOut">
              <a:rPr lang="cs-CZ" smtClean="0"/>
              <a:t>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7D94B-4C68-44AA-A029-D2C6F42B6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98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cs-CZ" dirty="0"/>
              <a:t>Motor </a:t>
            </a:r>
            <a:r>
              <a:rPr lang="cs-CZ" dirty="0" err="1"/>
              <a:t>abilities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0">
              <a:buNone/>
            </a:pPr>
            <a:r>
              <a:rPr lang="cs-CZ" dirty="0"/>
              <a:t>Motor </a:t>
            </a:r>
            <a:r>
              <a:rPr lang="cs-CZ" dirty="0" err="1"/>
              <a:t>abilities</a:t>
            </a:r>
            <a:r>
              <a:rPr lang="cs-CZ" dirty="0"/>
              <a:t> are the general capacities of an individual, manifested in the results of physical activity, otherwise they are hidden, latent (Měkota 2007).</a:t>
            </a:r>
          </a:p>
          <a:p>
            <a:pPr marL="0" indent="0" algn="ctr" rtl="0">
              <a:buNone/>
            </a:pPr>
            <a:endParaRPr lang="cs-CZ" dirty="0"/>
          </a:p>
          <a:p>
            <a:pPr algn="l" rtl="0"/>
            <a:r>
              <a:rPr lang="cs-CZ" dirty="0" err="1"/>
              <a:t>strenght</a:t>
            </a:r>
            <a:endParaRPr lang="cs-CZ" dirty="0"/>
          </a:p>
          <a:p>
            <a:pPr algn="l" rtl="0"/>
            <a:r>
              <a:rPr lang="cs-CZ" dirty="0"/>
              <a:t>speed</a:t>
            </a:r>
          </a:p>
          <a:p>
            <a:pPr algn="l" rtl="0"/>
            <a:r>
              <a:rPr lang="cs-CZ" dirty="0" err="1"/>
              <a:t>endurance</a:t>
            </a:r>
            <a:endParaRPr lang="cs-CZ" dirty="0"/>
          </a:p>
          <a:p>
            <a:pPr algn="l" rtl="0"/>
            <a:r>
              <a:rPr lang="cs-CZ" dirty="0"/>
              <a:t>coordination</a:t>
            </a:r>
          </a:p>
        </p:txBody>
      </p:sp>
    </p:spTree>
    <p:extLst>
      <p:ext uri="{BB962C8B-B14F-4D97-AF65-F5344CB8AC3E}">
        <p14:creationId xmlns:p14="http://schemas.microsoft.com/office/powerpoint/2010/main" val="386017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776864" cy="864096"/>
          </a:xfrm>
        </p:spPr>
        <p:txBody>
          <a:bodyPr>
            <a:normAutofit/>
          </a:bodyPr>
          <a:lstStyle/>
          <a:p>
            <a:pPr algn="l" rtl="0"/>
            <a:r>
              <a:rPr lang="cs-CZ" dirty="0"/>
              <a:t>Taxonomy of motor </a:t>
            </a:r>
            <a:r>
              <a:rPr lang="cs-CZ" dirty="0" err="1"/>
              <a:t>abilites</a:t>
            </a: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B1A1BF3-F201-4DE0-9EB4-780B4CB375BD}"/>
              </a:ext>
            </a:extLst>
          </p:cNvPr>
          <p:cNvSpPr txBox="1">
            <a:spLocks/>
          </p:cNvSpPr>
          <p:nvPr/>
        </p:nvSpPr>
        <p:spPr>
          <a:xfrm>
            <a:off x="3347864" y="1517620"/>
            <a:ext cx="4536504" cy="747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highlight>
                  <a:srgbClr val="C0C0C0"/>
                </a:highlight>
              </a:rPr>
              <a:t>Motor    </a:t>
            </a:r>
            <a:r>
              <a:rPr lang="cs-CZ" dirty="0" err="1">
                <a:highlight>
                  <a:srgbClr val="C0C0C0"/>
                </a:highlight>
              </a:rPr>
              <a:t>abilities</a:t>
            </a:r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F0D142D8-DB60-4446-BD73-BADC392EFBFD}"/>
              </a:ext>
            </a:extLst>
          </p:cNvPr>
          <p:cNvSpPr txBox="1">
            <a:spLocks/>
          </p:cNvSpPr>
          <p:nvPr/>
        </p:nvSpPr>
        <p:spPr>
          <a:xfrm>
            <a:off x="539552" y="3358142"/>
            <a:ext cx="3375166" cy="1619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Strenght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Endurance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>
                <a:highlight>
                  <a:srgbClr val="C0C0C0"/>
                </a:highlight>
              </a:rPr>
              <a:t>Speed (</a:t>
            </a:r>
            <a:r>
              <a:rPr lang="cs-CZ" dirty="0" err="1">
                <a:highlight>
                  <a:srgbClr val="C0C0C0"/>
                </a:highlight>
              </a:rPr>
              <a:t>realization</a:t>
            </a:r>
            <a:r>
              <a:rPr lang="cs-CZ" dirty="0">
                <a:highlight>
                  <a:srgbClr val="C0C0C0"/>
                </a:highlight>
              </a:rPr>
              <a:t>)</a:t>
            </a:r>
          </a:p>
          <a:p>
            <a:pPr algn="l"/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7688A09-DE40-49AF-ADD1-FCDA8706B132}"/>
              </a:ext>
            </a:extLst>
          </p:cNvPr>
          <p:cNvSpPr txBox="1">
            <a:spLocks/>
          </p:cNvSpPr>
          <p:nvPr/>
        </p:nvSpPr>
        <p:spPr>
          <a:xfrm>
            <a:off x="1441904" y="2829083"/>
            <a:ext cx="3159142" cy="5290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highlight>
                  <a:srgbClr val="C0C0C0"/>
                </a:highlight>
              </a:rPr>
              <a:t>Fitness     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145FA4BF-5170-4091-8CA6-789F80735DA2}"/>
              </a:ext>
            </a:extLst>
          </p:cNvPr>
          <p:cNvSpPr txBox="1">
            <a:spLocks/>
          </p:cNvSpPr>
          <p:nvPr/>
        </p:nvSpPr>
        <p:spPr>
          <a:xfrm>
            <a:off x="4211960" y="2829084"/>
            <a:ext cx="3096344" cy="5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>
                <a:highlight>
                  <a:srgbClr val="C0C0C0"/>
                </a:highlight>
              </a:rPr>
              <a:t>Coordination</a:t>
            </a:r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D766849-6213-4B8A-B44C-E588539AE195}"/>
              </a:ext>
            </a:extLst>
          </p:cNvPr>
          <p:cNvSpPr txBox="1">
            <a:spLocks/>
          </p:cNvSpPr>
          <p:nvPr/>
        </p:nvSpPr>
        <p:spPr>
          <a:xfrm>
            <a:off x="6799643" y="2819900"/>
            <a:ext cx="3606422" cy="529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>
                <a:highlight>
                  <a:srgbClr val="C0C0C0"/>
                </a:highlight>
              </a:rPr>
              <a:t>Hybrid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0E5E32A0-494F-4AB2-AECC-96A789C564BB}"/>
              </a:ext>
            </a:extLst>
          </p:cNvPr>
          <p:cNvSpPr txBox="1">
            <a:spLocks/>
          </p:cNvSpPr>
          <p:nvPr/>
        </p:nvSpPr>
        <p:spPr>
          <a:xfrm>
            <a:off x="4243117" y="3607001"/>
            <a:ext cx="4032448" cy="3168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>
                <a:highlight>
                  <a:srgbClr val="C0C0C0"/>
                </a:highlight>
              </a:rPr>
              <a:t>Orientation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Diffrentation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Reaction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Rhytmic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>
                <a:highlight>
                  <a:srgbClr val="C0C0C0"/>
                </a:highlight>
              </a:rPr>
              <a:t>Balance</a:t>
            </a: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Association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r>
              <a:rPr lang="cs-CZ" dirty="0" err="1">
                <a:highlight>
                  <a:srgbClr val="C0C0C0"/>
                </a:highlight>
              </a:rPr>
              <a:t>Rebuild</a:t>
            </a:r>
            <a:endParaRPr lang="cs-CZ" dirty="0">
              <a:highlight>
                <a:srgbClr val="C0C0C0"/>
              </a:highlight>
            </a:endParaRPr>
          </a:p>
          <a:p>
            <a:pPr algn="l"/>
            <a:endParaRPr lang="cs-CZ" dirty="0">
              <a:highlight>
                <a:srgbClr val="C0C0C0"/>
              </a:highlight>
            </a:endParaRPr>
          </a:p>
        </p:txBody>
      </p:sp>
      <p:sp>
        <p:nvSpPr>
          <p:cNvPr id="12" name="Nadpis 1">
            <a:extLst>
              <a:ext uri="{FF2B5EF4-FFF2-40B4-BE49-F238E27FC236}">
                <a16:creationId xmlns:a16="http://schemas.microsoft.com/office/drawing/2014/main" id="{C31B717F-84D8-417D-8309-7B049DF14671}"/>
              </a:ext>
            </a:extLst>
          </p:cNvPr>
          <p:cNvSpPr txBox="1">
            <a:spLocks/>
          </p:cNvSpPr>
          <p:nvPr/>
        </p:nvSpPr>
        <p:spPr>
          <a:xfrm>
            <a:off x="6639218" y="3503661"/>
            <a:ext cx="216024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>
                <a:highlight>
                  <a:srgbClr val="C0C0C0"/>
                </a:highlight>
              </a:rPr>
              <a:t>Flexbility</a:t>
            </a:r>
            <a:endParaRPr lang="cs-CZ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000560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cs-CZ" dirty="0"/>
              <a:t>Presentation structure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cs-CZ" dirty="0"/>
              <a:t>definition</a:t>
            </a:r>
          </a:p>
          <a:p>
            <a:pPr algn="l" rtl="0"/>
            <a:r>
              <a:rPr lang="cs-CZ" dirty="0"/>
              <a:t>structure</a:t>
            </a:r>
          </a:p>
          <a:p>
            <a:pPr algn="l" rtl="0"/>
            <a:r>
              <a:rPr lang="cs-CZ" dirty="0"/>
              <a:t>biological basis</a:t>
            </a:r>
          </a:p>
          <a:p>
            <a:pPr algn="l" rtl="0"/>
            <a:r>
              <a:rPr lang="cs-CZ" dirty="0"/>
              <a:t>diagnostics</a:t>
            </a:r>
          </a:p>
          <a:p>
            <a:pPr algn="l" rtl="0"/>
            <a:r>
              <a:rPr lang="cs-CZ" dirty="0"/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1004015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>
              <a:defRPr/>
            </a:pPr>
            <a:r>
              <a:rPr lang="cs-CZ" sz="4000" dirty="0"/>
              <a:t>Relationship between movement skills and abilities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defRPr/>
            </a:pPr>
            <a:r>
              <a:rPr lang="cs-CZ" sz="2800"/>
              <a:t>innate </a:t>
            </a:r>
            <a:r>
              <a:rPr lang="cs-CZ" sz="2800" dirty="0"/>
              <a:t>X acquired (motor learning)</a:t>
            </a:r>
          </a:p>
          <a:p>
            <a:pPr>
              <a:defRPr/>
            </a:pPr>
            <a:r>
              <a:rPr lang="cs-CZ" sz="2800" dirty="0"/>
              <a:t>the relationship </a:t>
            </a:r>
            <a:r>
              <a:rPr lang="cs-CZ" sz="2800" dirty="0" err="1"/>
              <a:t>is</a:t>
            </a:r>
            <a:r>
              <a:rPr lang="cs-CZ" sz="2800" dirty="0"/>
              <a:t> double-</a:t>
            </a:r>
            <a:r>
              <a:rPr lang="cs-CZ" sz="2800" dirty="0" err="1"/>
              <a:t>sided</a:t>
            </a:r>
            <a:r>
              <a:rPr lang="cs-CZ" sz="2800" dirty="0"/>
              <a:t> and reciprocal</a:t>
            </a:r>
          </a:p>
          <a:p>
            <a:pPr algn="l" rtl="0">
              <a:defRPr/>
            </a:pPr>
            <a:r>
              <a:rPr lang="cs-CZ" sz="2800" dirty="0" err="1"/>
              <a:t>abilities</a:t>
            </a:r>
            <a:r>
              <a:rPr lang="cs-CZ" sz="2800" dirty="0"/>
              <a:t> are developed 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skills</a:t>
            </a:r>
            <a:r>
              <a:rPr lang="cs-CZ" sz="2800" dirty="0"/>
              <a:t> </a:t>
            </a:r>
            <a:r>
              <a:rPr lang="cs-CZ" sz="2800" dirty="0" err="1"/>
              <a:t>acquisition</a:t>
            </a:r>
            <a:r>
              <a:rPr lang="cs-CZ" sz="2800" dirty="0"/>
              <a:t> process</a:t>
            </a:r>
          </a:p>
          <a:p>
            <a:pPr algn="l" rtl="0">
              <a:defRPr/>
            </a:pPr>
            <a:r>
              <a:rPr lang="cs-CZ" sz="2800" dirty="0" err="1"/>
              <a:t>abilities</a:t>
            </a:r>
            <a:r>
              <a:rPr lang="cs-CZ" sz="2800" dirty="0"/>
              <a:t> are generalized, skills are task specific</a:t>
            </a:r>
          </a:p>
          <a:p>
            <a:pPr algn="l" rtl="0">
              <a:defRPr/>
            </a:pPr>
            <a:r>
              <a:rPr lang="cs-CZ" sz="2800" dirty="0"/>
              <a:t>the number of abilities is limited (50), the number of skills is infinite</a:t>
            </a:r>
          </a:p>
        </p:txBody>
      </p:sp>
    </p:spTree>
    <p:extLst>
      <p:ext uri="{BB962C8B-B14F-4D97-AF65-F5344CB8AC3E}">
        <p14:creationId xmlns:p14="http://schemas.microsoft.com/office/powerpoint/2010/main" val="27845513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115</Words>
  <Application>Microsoft Office PowerPoint</Application>
  <PresentationFormat>Předvádění na obrazovce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systému Office</vt:lpstr>
      <vt:lpstr>Motor abilities</vt:lpstr>
      <vt:lpstr>Taxonomy of motor abilites</vt:lpstr>
      <vt:lpstr>Presentation structure</vt:lpstr>
      <vt:lpstr>Relationship between movement skills and abilities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Taxonomie motorických schopností</dc:title>
  <dc:creator>admin</dc:creator>
  <cp:lastModifiedBy>Jan Hnízdil</cp:lastModifiedBy>
  <cp:revision>15</cp:revision>
  <dcterms:created xsi:type="dcterms:W3CDTF">2013-03-23T19:37:20Z</dcterms:created>
  <dcterms:modified xsi:type="dcterms:W3CDTF">2024-10-01T19:26:07Z</dcterms:modified>
</cp:coreProperties>
</file>